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1.xml" ContentType="application/inkml+xml"/>
  <Override PartName="/ppt/ink/ink2.xml" ContentType="application/inkml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38"/>
  </p:notesMasterIdLst>
  <p:sldIdLst>
    <p:sldId id="356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CC6600"/>
    <a:srgbClr val="FA7D00"/>
    <a:srgbClr val="009900"/>
    <a:srgbClr val="003300"/>
    <a:srgbClr val="668A00"/>
    <a:srgbClr val="987206"/>
    <a:srgbClr val="00CC99"/>
    <a:srgbClr val="CC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8" autoAdjust="0"/>
    <p:restoredTop sz="94660"/>
  </p:normalViewPr>
  <p:slideViewPr>
    <p:cSldViewPr>
      <p:cViewPr varScale="1">
        <p:scale>
          <a:sx n="70" d="100"/>
          <a:sy n="70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0T09:44:19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2157 8394 0,'21'-21'47,"-21"21"-16,21 0-16,0 0 1,0 0-16,0 0 16,-1 0-16,22 0 15,21 0-15,0 0 16,-21 0-16,0 0 15,21 0-15,-22 0 16,1 0-16,21 0 16,-42 0-16,21 0 15,0 0-15,0 0 16,21 0-16,-43 0 15,43 0-15,-42 0 16,63 0-16,-42 0 16,-42 0-16,21 0 15,-21 0-15,63 0 16,-22 0-1,22 0-15,21 0 16,0 21-16,0-21 16,62 21-16,1-21 15,-63 0-15,41 21 16,1-21-16,-63 0 15,20 42-15,-41-42 16,0 0-16,21 0 16,-21 0-16,-21 0 15,21 0-15,0 0 16,-1 0-16,-20 0 15,21 0-15,21 0 16,-21 0-16,-21 0 16,21 0-16,0 0 15,20 0-15,1 0 16,-42 0-16,21 0 15,21-21-15,-63 21 16,21 0-16,0 0 16,0 0-16,0 0 15,0 0 16,-21 0-15,21 0-16,41 0 16,-20 0-16,-21 0 15,42 0-15,-21 0 16,0 0-16,0 0 15,-21 0-15,20 0 16,1 0-16,0 0 16,-21 0-16,42-42 15,0 42-15,-21 0 16,20-21-16,-20 21 15,0 0-15,0 0 16,0 0-16,0 0 16,-21 0-16,0 0 15,0 0-15,0 0 16,-21 0 15,21 0-15,0 0-16,20 0 15,1 0-15,21 0 16,0 0-1,0 0-15,-21 0 16,-21 0-16,20 0 16,22 0-16,-42 0 15,21 0-15,0 0 16,21 0-16,0 0 15,20 0-15,-20 0 16,0 0-16,21 0 16,0 0-16,-22 21 15,1-21-15,21 21 16,0-21-16,-42 0 15,41 0-15,-41 0 16,0 0-16,-21 0 16,0 0-16,0 0 15,0 0-15,21 0 16,-42 0-16,21 0 15,21 0-15,-42 0 16,41 0-16,-20 0 16,0 0-16,21 0 15,-21 0-15,0 0 16,0 0-1,0 0-15,0 0 16,21 0-16,0 0 16,0 0-16,-22 0 15,43 0-15,0 0 16,-21 0-16,21 0 15,-21 42-15,0-42 16,-1 0-16,64 21 16,-42-21-16,-21 0 15,0 0-15,0 0 16,-1 0-16,-41 0 15,21 0 1,0 0-16,0 0 16,-21 0 15,42 21-16,-42-21-15,21 0 16,0 0-16,0 0 16,0 0-16,-21 0 15,21 0-15</inkml:trace>
  <inkml:trace contextRef="#ctx0" brushRef="#br0" timeOffset="181815.3896">13737 6322 0,'0'0'15,"-42"0"1,42 0 0,-21-21-16,-42-21 15,63 42-15,-42 0 16,21 0-16,0-21 15,-42 0-15,-20 21 16,62-21-16,-42 0 16,0 0-16,0 21 15,-42 0-15,64 0 16,-22-42-16,-21 42 15,21-20-15,42 20 16,-21 0-16,21 0 16,-41 0-16,20 0 15,0 0-15,21 0 16,-63 0-16,21 0 15,-20 0-15,20 0 16,42 0-16,-42 0 16,42 0-16,-42 0 15,63 0 1,-21 0-16,0 0 15,0 0 1,21 0 0,-41 0-16,-1 0 15,0 0-15,-63 0 16,42 0-16,-21 0 15,1 0-15,20 0 16,21 0-16,-21 0 16,21 0-16,0 0 15,22 0-15,-43 0 16,21 0-16,0 0 15,-21 0-15,42 0 16,-21 0-16,21 0 16,-41 0-16,62 0 15,-42 0-15,21 0 16,0 0-16,0 0 15,0 0 1,0 0 0,-21 0-1,42 0 1,-21 20-16,-42 1 15,0-21 1,22 21-16,20-21 16,-21 0-16,42 0 15,-21 21-15,21-21 16,-21 0-16,0 21 15,21-21 1,-21 21 0,-21 0-1,42 0 1,-21-21-1,0 42-15,0-21 16,0 21 0,21-21-16,-21 0 15,1 20-15,20-20 16,0 0-16,0 0 15,-21 0-15,21 0 16,0 0 0,0 0-16,0-21 31,0 21-16,0 0 1,0 0 0,21 0-16,20 21 15,1-42 1,0 0-16,-21 20 15,42 1-15,0 0 16,-42 0-16,41-21 16,-41 21-16,63-21 15,42 42-15,-63-42 16,20 21-16,64-21 15,0 42-15,-22 0 16,-41 0-16,42-21 16,-43 20-16,-20-41 15,-21 0-15,0 21 16,21-21-16,-42 0 15,62 0-15,-20 0 16,21 0-16,-42 0 16,21 0-16,-21 21 15,-21-21 1,41 0-16,-62 0 15,21 0-15,21 0 16,-21 0-16,21 0 16,42 42-16,-21-42 15,-1 0-15,1 0 16,-21 0-16,21 0 15,-21 0-15,-21 0 16,42 0-16,-63 0 16,41-21-16,1 21 15,0 0-15,-21-42 16,42 21-16,-42 21 15,21 0-15,-21-21 16,21 1-16,-21-1 16,20 0-1,-41 21-15,21-42 16,21 21-16,-42 0 15,21 0-15,21 0 16,-42 0-16,21 0 16,0 0-16,0 21 15,-21-21 1,0 0-16,21 21 15,-21-21 48,0 21-48,0-41 63,0 41-62,0-21-16,0 21 16,0-42-1,0 21-15,0 21 16,0-42-16,0 42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0-03-10T09:50:07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13213 9357 0,'21'21'125,"21"-21"-125,83 42 15,-41-42-15,63 0 16,41 21-16,-41-21 15,62 21-15,-104-21 16,0 0-16,-43 0 16,-41 0-16,21 0 15,-21 0-15,-21 0 16,42 0-16,0 0 15,0 0-15,42 0 16,-22 0-16,22 0 16,0 0-16,21 0 15,-43 0-15,1 0 16,21 0-1,-21 0-15,21 0 16,-42 0-16,-1 0 16,1 0-16,-42 0 15,21 0 188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1-02-19T06:48:43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58">
    <iact:property name="dataType"/>
    <iact:actionData xml:id="d0">
      <inkml:trace xmlns:inkml="http://www.w3.org/2003/InkML" xml:id="stk0" contextRef="#ctx0" brushRef="#br0">8450 12329 0,'0'-51'110,"0"76"-26,25-25-68,26 0-4,25 0 4,0 0 0,26 0 8,-51 0 5</inkml:trace>
    </iact:actionData>
  </iact:action>
  <iact:action type="add" startTime="76128">
    <iact:property name="dataType"/>
    <iact:actionData xml:id="d1">
      <inkml:trace xmlns:inkml="http://www.w3.org/2003/InkML" xml:id="stk1" contextRef="#ctx0" brushRef="#br0">13018 12329 0,'25'0'258,"26"0"-224,-26 0-2,26 0-12,0 0 4,-1 0-8,1 0 44,0 0-33,0 0 14,-1 0-21,1 0 3,25 0-3,-25 0-3,0 0 7,-1 0 37,1 0 26,25 0-63,-25 0-9,0 0-3,0 0 13,-77 0 275,-25 0-263,1 0 10</inkml:trace>
    </iact:actionData>
  </iact:action>
  <iact:action type="add" startTime="97361">
    <iact:property name="dataType"/>
    <iact:actionData xml:id="d2">
      <inkml:trace xmlns:inkml="http://www.w3.org/2003/InkML" xml:id="stk2" contextRef="#ctx0" brushRef="#br0">18118 12354 0,'25'0'195,"26"0"-166,0 0 2,-1 0-16,1 0 6,0 0-4,0 0-3,-1 0 6,27 0 29,-27 0-29,1 0 72,25 0-73,-25 0 14,-51 76 387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5:42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88">
    <iact:property name="dataType"/>
    <iact:actionData xml:id="d0">
      <inkml:trace xmlns:inkml="http://www.w3.org/2003/InkML" xml:id="stk0" contextRef="#ctx0" brushRef="#br0">18125 7293 0,'0'0'80,"18"0"-65,18 0 1,1 0-7,-1 0-6,0 0 9,19 0-8,-1 37 9,37-37-10,-19 0 10,19 0-10,18 36 5,0-36-2,-37 36 0,1-36 4,-37 0-4,-18 18 5,19-18 2,-19 0 59,18 37-12,0-37-44,1 0 0,-1 18 0,-36-18 584,-36 0-572,17 0 13</inkml:trace>
    </iact:actionData>
  </iact:action>
  <iact:action type="add" startTime="37660">
    <iact:property name="dataType"/>
    <iact:actionData xml:id="d1">
      <inkml:trace xmlns:inkml="http://www.w3.org/2003/InkML" xml:id="stk1" contextRef="#ctx0" brushRef="#br0">10450 16147 0,'-18'0'4,"18"-36"8,0 18 20,18 18 28,1 18-52,35-18 0,19 36 0,-1-36-4,19 0 4,18 36 0,-19-36 0,-17 0 0,-19 0 0,-17 0 0,-1 19 0,-18-19 4,0 36 28,-18-54 888,37 0-920,-37-19 0,36-17 0</inkml:trace>
    </iact:actionData>
  </iact:action>
  <iact:action type="add" startTime="40477">
    <iact:property name="dataType"/>
    <iact:actionData xml:id="d2">
      <inkml:trace xmlns:inkml="http://www.w3.org/2003/InkML" xml:id="stk2" contextRef="#ctx0" brushRef="#br0">14950 10287 0,'-36'0'88,"36"-36"-72,-19 36 8,19-18-12,19 18 72,17 0-68,0 0-8,-18 0-4,0 0 4,37 36 0,-19-36 0,0 0 0,-17 0 0,-19 18 0,36-18 0,-54 0 28,-19 0-20,19 0-8,-18 0-4,18 0 4,0-36 0,-19 36 8,19 0 0,0 0 12,36 0 72,0 0-92,19 0 4,-92 0 48,37-18-52,0 18 0,-18 0 0,18 0 8,18 0 64,0 0-72,54 0 0,-18 0 8,-54 0 44,-18 0-52,18 0-4,0 0 12,18 0 36,18 0-36,18 0 0,-36 18-8,18-18 4</inkml:trace>
    </iact:actionData>
  </iact:action>
  <iact:action type="add" startTime="43009">
    <iact:property name="dataType"/>
    <iact:actionData xml:id="d3">
      <inkml:trace xmlns:inkml="http://www.w3.org/2003/InkML" xml:id="stk3" contextRef="#ctx0" brushRef="#br0">15004 10323 0,'0'0'1608</inkml:trace>
    </iact:actionData>
  </iact:action>
  <iact:action type="add" startTime="45073">
    <iact:property name="dataType"/>
    <iact:actionData xml:id="d4">
      <inkml:trace xmlns:inkml="http://www.w3.org/2003/InkML" xml:id="stk4" contextRef="#ctx0" brushRef="#br0">15059 10287 0,'-18'-18'44,"-19"18"-36,1 0 3,-18 0-7,-1 0 8,37 0-8,0 0 9,18 0 47,18 0-44,18 0-8,1 0 7,-1 0 2,0 0-6,-54 0 37,0 0-44,-18 0 4,-19 0 0,37 0 0,0 0 0,18 18 52,36-18-52,0 0 0,1 0 0,-19 0-4,18 0 12,0 0-8,-72 0 52,0 0-52,-19 0 0,37 0 0,-18 0 4,72 0 45,-18 0-54,19 0 5,-19 0 0,0 18 8,18-18 0,-72 0 36,0 0-44,-19 0 5,19 0-12,0 0 5,-1 0 4,19 0 5,55 0 20,-1 0-27,18 0 0,-17 0 0,17 0 8,-36 0-3,-18 0 46,-18 0-51,-36 0 4,35 0-8,1 0 12,36 0 36,1 0-44,17 0 8,0 0-4,-36 0 4</inkml:trace>
    </iact:actionData>
  </iact:action>
  <iact:action type="add" startTime="47345">
    <iact:property name="dataType"/>
    <iact:actionData xml:id="d5">
      <inkml:trace xmlns:inkml="http://www.w3.org/2003/InkML" xml:id="stk5" contextRef="#ctx0" brushRef="#br0">15004 10378 0,'0'-18'7</inkml:trace>
    </iact:actionData>
  </iact:action>
  <iact:action type="add" startTime="48225">
    <iact:property name="dataType"/>
    <iact:actionData xml:id="d6">
      <inkml:trace xmlns:inkml="http://www.w3.org/2003/InkML" xml:id="stk6" contextRef="#ctx0" brushRef="#br0">15059 10378 0</inkml:trace>
    </iact:actionData>
  </iact:action>
  <iact:action type="add" startTime="50885">
    <iact:property name="dataType"/>
    <iact:actionData xml:id="d7">
      <inkml:trace xmlns:inkml="http://www.w3.org/2003/InkML" xml:id="stk7" contextRef="#ctx0" brushRef="#br0">3066 12609 0,'0'0'103,"37"0"-86,-19 0-10,18 0 5,-18 0-7,0 0 2,19 0-1,-19 0 0,0 0 3,18 37-2,0-37 9,-54 0 112,-18 0-116,0 0-4,18-19 0,-1 19 8,-17 0 0,54 0 52,0 0-63,1 0 12,17 0-16,-18 0 4,36 0 11,-35 0 0,-19 0 29,-37 0-38,1 0 3,18 0-8,0 0 6,0 0 0,-19 0 0,55 0 44,1 0-43,17 0-2,-18 0 1,18 0 0,-18 0 0,1 0 4,-19 0 36,-19 0-43,-17 0 2,18 0 3,0 0-4,-18 0 10,72 0 37,-18 0-46,0 0 1,18 0 0,1 0 4,-92 0 48,1 0-52,18 0 0,-1 0 0,19 0 0,-18 0 0,54 0 36,0 0-36,0 0 0,19 19 0,-19-19-3,18 0 10,-54 0 45,0 0-52,0 0 0,-19 0 0,19 0 0,0 0 4,18 0 28,18 0-32,18 0 0,-17 0-3,-1 0 2,0 0 1,18 0 0,-18 0 0,-18-19 28,0 19-28,-36 0 0,-18 0 0,17 0 0,1 0 0,18 0 0,-18 0 4,72 0 40,-18 0-44,0 0 0,18 0 1,1 0 6,-19 0 1,-18 0 28,-36 0-28,-1 0-12,19 0 12,36 0 52,0 0-59,19 0-2,-19 0 1,0 0 0,18 0-2,-18 0 8,-36 0 18,-18 0-24,0 0 5,18 0-12,-1 0 5,-17 0 3,18 0-2,0 0 17,18 0 4,54 0-12,-36 0-8,37 0 4,-19 0 4,-72 0 44,0 0-52,17 0 0,1 0 0,-18 0 0,18 0 4,18 0 44,36 0-44,0 0 4,1 0 0,-19 0 0,-18 0 20,-18 0-28,0 0 0,-19 0 0,1 0 4,54 0 40,18 0-44,-17 0 0,17 0 8,-18 0 0,18 0-4,-54 0 44,0 0-44</inkml:trace>
    </iact:actionData>
  </iact:action>
  <iact:action type="add" startTime="57545">
    <iact:property name="dataType"/>
    <iact:actionData xml:id="d8">
      <inkml:trace xmlns:inkml="http://www.w3.org/2003/InkML" xml:id="stk8" contextRef="#ctx0" brushRef="#br0">3103 12609 0,'18'0'76,"18"0"-60,-18 0-12,18 0 4,19 0 8,-37 0 0,0 0 124,18 0-108,-17 0-4,-56 0 80,1 0-96,0 0-4,18 0 0,-1 0 0,-17 0 0,18 0 0,0 0 20,36 0 20,0 0-36,18 0 20,-36 18 36,-18-18-32</inkml:trace>
    </iact:actionData>
  </iact:action>
  <iact:action type="add" startTime="61257">
    <iact:property name="dataType"/>
    <iact:actionData xml:id="d9">
      <inkml:trace xmlns:inkml="http://www.w3.org/2003/InkML" xml:id="stk9" contextRef="#ctx0" brushRef="#br0">3248 12664 0,'0'18'280,"-18"-18"100,-19 0-320</inkml:trace>
    </iact:actionData>
  </iact:action>
  <iact:action type="add" startTime="62429">
    <iact:property name="dataType"/>
    <iact:actionData xml:id="d10">
      <inkml:trace xmlns:inkml="http://www.w3.org/2003/InkML" xml:id="stk10" contextRef="#ctx0" brushRef="#br0">3048 12646 0,'-36'0'20,"54"0"48,0 0-61,18 0 3,1 0-3,17 0 2,19 0-3,-37 0 5,0 0-10,-18 0 7,1 0 0,17 0 16,-54 0 65,0 0-57</inkml:trace>
    </iact:actionData>
  </iact:action>
  <iact:action type="add" startTime="70224">
    <iact:property name="dataType"/>
    <iact:actionData xml:id="d11">
      <inkml:trace xmlns:inkml="http://www.w3.org/2003/InkML" xml:id="stk11" contextRef="#ctx0" brushRef="#br0">6423 12627 0,'0'-36'5,"-37"36"15,37-18-4,19 18 68,-1 0-80,18 0 4,0 0 0,1 0 0,17 0 0,-18 0 0,1 0 0,-19 0 0,18 0-4,18 0 4,-17 18 0,-1-18 0,-18 0 0,37 18 1,-19-18-2,-18 0 1,36 37-4,-35-37 4,-1 0 0,18 18 0,0-18 8,-18 0 0,1 0 4,17 0 4,-54 0 296</inkml:trace>
    </iact:actionData>
  </iact:action>
  <iact:action type="add" startTime="80990">
    <iact:property name="dataType"/>
    <iact:actionData xml:id="d12">
      <inkml:trace xmlns:inkml="http://www.w3.org/2003/InkML" xml:id="stk12" contextRef="#ctx0" brushRef="#br0">3048 12700 0,'0'-18'15,"0"-18"14,18 36 55,19 0-68,-19 0-12,18 0 4,-18 0 0,18 0-1,-17 0 2,35 0-1,-36 0 0,0 0 4,-18 0 39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7:11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8">
    <iact:property name="dataType"/>
    <iact:actionData xml:id="d0">
      <inkml:trace xmlns:inkml="http://www.w3.org/2003/InkML" xml:id="stk0" contextRef="#ctx0" brushRef="#br0">17943 11466 0,'-36'-236'7,"36"-54"2,0 36-3,0 55 5,0 17-6,55-36 7,17 19-11,-17-1 6,17 1 2,-17-19-2,-19 18 3</inkml:trace>
    </iact:actionData>
  </iact:action>
  <iact:action type="add" startTime="13034">
    <iact:property name="dataType"/>
    <iact:actionData xml:id="d1">
      <inkml:trace xmlns:inkml="http://www.w3.org/2003/InkML" xml:id="stk1" contextRef="#ctx0" brushRef="#br0">17581 6713 0,'0'0'103,"18"0"-88,18 0 1,0 36 0,1-36-4,-1 0 4,0 0 0,0 0 0,1 18-2,-1-18 0,0 0 2,-18 0 0,19 0-4,-19 0 4,0 0 0,18 0-4,1 0-4,-1 0 8,-18 0 8,18 0 4,-18 0-12,1 0 0,-1 0 0,18 0-4,0 0 4,1 0 0,-19 0-2,36 0-8,-36 0 18,0 0 12,19 0-12,-19 0 0,0 0-12,18 0 20,-18 0-16,1 0-4,-1 0 4</inkml:trace>
    </iact:actionData>
  </iact:action>
  <iact:action type="add" startTime="21417">
    <iact:property name="dataType"/>
    <iact:actionData xml:id="d2">
      <inkml:trace xmlns:inkml="http://www.w3.org/2003/InkML" xml:id="stk2" contextRef="#ctx0" brushRef="#br0">20683 4046 0,'0'0'8,"0"18"8,0 0-4,0 18 28,0-54 28,0 0-56</inkml:trace>
    </iact:actionData>
  </iact:action>
  <iact:action type="add" startTime="22241">
    <iact:property name="dataType"/>
    <iact:actionData xml:id="d3">
      <inkml:trace xmlns:inkml="http://www.w3.org/2003/InkML" xml:id="stk3" contextRef="#ctx0" brushRef="#br0">21209 3774 0,'0'-18'32,"0"18"20,-18 0-32,-18 0 4,18 0 0,-1 0-4,-17 0 12,36 18-12,-18-18-12,18 36 0,-18-36 8,18 18-8,-36-18 11,36 18-11,0 19 33,0-19-29,0 0 4,0 18 8,18-36-8,0 18 4,0-18-4,-18 18 20,36-18-12,-18 0 28,19 0-36,-19 0 0,18 0 12,-36 0 4,-18 0 124</inkml:trace>
    </iact:actionData>
  </iact:action>
  <iact:action type="add" startTime="24133">
    <iact:property name="dataType"/>
    <iact:actionData xml:id="d4">
      <inkml:trace xmlns:inkml="http://www.w3.org/2003/InkML" xml:id="stk4" contextRef="#ctx0" brushRef="#br0">20719 4064 0,'0'18'36,"0"18"-12,0-17-4,18-19 20,19 0-20,-37 0-12,18 0 0</inkml:trace>
    </iact:actionData>
  </iact:action>
  <iact:action type="add" startTime="24333">
    <iact:property name="dataType"/>
    <iact:actionData xml:id="d5">
      <inkml:trace xmlns:inkml="http://www.w3.org/2003/InkML" xml:id="stk5" contextRef="#ctx0" brushRef="#br0">20792 4100 0,'0'-18'8,"0"18"3,-36 0 2,-1 0-5,19 0 4,18 0 3,-18 0 2,18 36-9,0-17 12,0-19 4,18 0-1,-18 0 13,36 0-28,-36-55 9,-18 55 123</inkml:trace>
    </iact:actionData>
  </iact:action>
  <iact:action type="add" startTime="25782">
    <iact:property name="dataType"/>
    <iact:actionData xml:id="d6">
      <inkml:trace xmlns:inkml="http://www.w3.org/2003/InkML" xml:id="stk6" contextRef="#ctx0" brushRef="#br0">21046 4191 0,'0'0'240,"36"0"-224,19 0 0,-37 0 20,-18 18 231</inkml:trace>
    </iact:actionData>
  </iact:action>
  <iact:action type="add" startTime="37134">
    <iact:property name="dataType"/>
    <iact:actionData xml:id="d7">
      <inkml:trace xmlns:inkml="http://www.w3.org/2003/InkML" xml:id="stk7" contextRef="#ctx0" brushRef="#br0">21753 8309 0,'19'0'120,"35"0"-104,-18 0-12,1 0 4,-1 0 0,-18 0 0,0 0 3,37 0 2,-37 0-1,0 0 56,0 0-28,18 0 80,-36 37 260,-18-37-228,18 18 44</inkml:trace>
    </iact:actionData>
  </iact:action>
  <iact:action type="add" startTime="59398">
    <iact:property name="dataType"/>
    <iact:actionData xml:id="d8">
      <inkml:trace xmlns:inkml="http://www.w3.org/2003/InkML" xml:id="stk8" contextRef="#ctx0" brushRef="#br0">23931 13281 0,'18'-19'104,"0"19"-80,-18-18-16,0 0 20,0 36 48,-18 19-68,-19-1 0,19 0-4,-18 0 4,36 19 0,-18-37 0,18 18 0,0 1 0,-36-19 0,36 0 4,0-18 44,0-18-44,36 0 4</inkml:trace>
    </iact:actionData>
  </iact:action>
  <iact:action type="add" startTime="60066">
    <iact:property name="dataType"/>
    <iact:actionData xml:id="d9">
      <inkml:trace xmlns:inkml="http://www.w3.org/2003/InkML" xml:id="stk9" contextRef="#ctx0" brushRef="#br0">24094 13353 0,'0'36'44,"-36"1"-28,17-1-5,-17 18 6,36-35-9,-18 17 0,18 0 8,-36-36-8,36 18-4,0-18 424,18 0-248,-18-36 120,18 18 848,-18 0-1132,0-19-8</inkml:trace>
    </iact:actionData>
  </iact:action>
  <iact:action type="add" startTime="63514">
    <iact:property name="dataType"/>
    <iact:actionData xml:id="d10">
      <inkml:trace xmlns:inkml="http://www.w3.org/2003/InkML" xml:id="stk10" contextRef="#ctx0" brushRef="#br0">19340 9833 0,'0'0'51,"37"0"-34,-1 0-1,0 0-9,1 0 2,-1 0-2,18 0-2,-36 0 11,-36 0 20,-18 0-29,0 0 1,18 0 1,-19 19 15</inkml:trace>
    </iact:actionData>
  </iact:action>
  <iact:action type="add" startTime="64718">
    <iact:property name="dataType"/>
    <iact:actionData xml:id="d11">
      <inkml:trace xmlns:inkml="http://www.w3.org/2003/InkML" xml:id="stk11" contextRef="#ctx0" brushRef="#br0">15131 9888 0,'-36'0'4</inkml:trace>
    </iact:actionData>
  </iact:action>
  <iact:action type="add" startTime="64850">
    <iact:property name="dataType"/>
    <iact:actionData xml:id="d12">
      <inkml:trace xmlns:inkml="http://www.w3.org/2003/InkML" xml:id="stk12" contextRef="#ctx0" brushRef="#br0">15041 9888 0,'0'0'43,"54"0"-27,-36 0-8,18 0 9,1 0-5,17 0 4,-18 0-9,1 0 1,-1 0 1,-18 0-2,37 0-3,-37 0 4,0 0 0,0 0 0,-18 18 0,36-18 0,-54 0 321,18-18-278,18 18-42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8:20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52">
    <iact:property name="dataType"/>
    <iact:actionData xml:id="d0">
      <inkml:trace xmlns:inkml="http://www.w3.org/2003/InkML" xml:id="stk0" contextRef="#ctx0" brushRef="#br0">9598 6568 0,'0'0'224,"18"0"-204,18 0 4,0 0-9,-17 0 2,-1 0 3,18 0 12,-18 0 64,0 0-72</inkml:trace>
    </iact:actionData>
  </iact:action>
  <iact:action type="add" startTime="14458">
    <iact:property name="dataType"/>
    <iact:actionData xml:id="d1">
      <inkml:trace xmlns:inkml="http://www.w3.org/2003/InkML" xml:id="stk1" contextRef="#ctx0" brushRef="#br0">9707 6531 0,'18'0'6,"36"0"11,-72 0 75,0 0-65</inkml:trace>
    </iact:actionData>
  </iact:action>
  <iact:action type="add" startTime="15713">
    <iact:property name="dataType"/>
    <iact:actionData xml:id="d2">
      <inkml:trace xmlns:inkml="http://www.w3.org/2003/InkML" xml:id="stk2" contextRef="#ctx0" brushRef="#br0">10686 6531 0,'0'19'11,"0"-1"13,0 18 0,37-36 80,-1-36-96,0 18 0,19-19-4,17 19 4</inkml:trace>
    </iact:actionData>
  </iact:action>
  <iact:action type="add" startTime="19049">
    <iact:property name="dataType"/>
    <iact:actionData xml:id="d3">
      <inkml:trace xmlns:inkml="http://www.w3.org/2003/InkML" xml:id="stk3" contextRef="#ctx0" brushRef="#br0">5461 17000 0,'0'-36'24,"-18"36"-16,36 0 112,18 18-108,-17-18-4,17 0 0,-18 0 8</inkml:trace>
    </iact:actionData>
  </iact:action>
  <iact:action type="add" startTime="36533">
    <iact:property name="dataType"/>
    <iact:actionData xml:id="d4">
      <inkml:trace xmlns:inkml="http://www.w3.org/2003/InkML" xml:id="stk4" contextRef="#ctx0" brushRef="#br0">5497 16982 0,'19'0'156,"-1"18"-140,18-18 0,-18 0 0,-18 36-8,18-36-4,-18 0 416,0 18 16</inkml:trace>
    </iact:actionData>
  </iact:action>
  <iact:action type="add" startTime="39389">
    <iact:property name="dataType"/>
    <iact:actionData xml:id="d5">
      <inkml:trace xmlns:inkml="http://www.w3.org/2003/InkML" xml:id="stk5" contextRef="#ctx0" brushRef="#br0">5243 17490 0,'0'0'111,"0"0"-95,0 36 0,19-36 8,17 18-4,-18-18-4,18 0 8,19 0-12,-55 36-4,36-36 0,0 0 8,-18 19 0,19-19 4,-37 18-4,18-18 0,18 0 12,-36 36-20,36-36 0,19 0 8,-37 18-8,0-18-4,18 0 12,-17 36 0,-1-36 28,18 0-26,18 0-4,-35 0-6,-19 19 3,36-19-9,18 0 13,-36 0 1,-18 18-8,37-18 2,-1 0 0,18 36 6,1-36-8,-19 0 8,-18 0-8,-18 18-4,18-18 4,19 0 16,-19 0 0,18 0-12,0 0-4,1 0 0,17 0 8,-18 0-8,1 0 4,-1 0 4,-36 18-8,36-18 0,1 0 8,35 0-4,-54 0-4,19 0 0,-19 0 0,18 0 0,18 0 0,-17 37 0,-1-37 0,0 0-4,1 0 4,-1 0 0,0 0 0,-18 18 0,0-18 0,19 0 0,-1 0 0,0 0-4,1 0 4,17 36 0,-18-36 0,1 0 0,-1 0 0,0 18 0,19-18 0,-19 0-4,0 0 4,0 0 0,1 0 0,17 36 0,-18-36 0,1 0 0,-19 0 0,18 0-4,0 0 4,1 0 8,-1 0 8,0 0-12,1 0-3,-19 0-2,0 0 2,36 0-2,-36 0 2,19 0-2,-19 0 3,18 0-8,-18 0 6,0 0 0,19 0 0,-19 0 0,0 0 0,18 19 0,-18-19 0,1 0 0,17 0-4,-18 0 4,0 0 0,18 0 0,1 0 0,-19 0 0,0 0 0,18 0-4,-18 36 4,1-36 0,17 0 4,-18 0-8,18 0 9,1 0-10,17 0 5,-18 0-3,1 0 2,-1 0 3,0 0-4,0 0 4,-17 0-4,17 0 5,0 0-6,19 0 7,-19 0-11,0 0 6,19 0 2,-1 0-2,-18 0 2,19 0-2,-1 0 3,-18 0-8,-17 0 6,-1 0 0,18 0 0,-36 0 0,36 0 0,-18 0 8,19-36-4,-1 36 4,0 0 0,1 0 0,-19 0-4,18 0 12,-18 0-8,-18-19-8,18 19-4,19 0 20,-19 0 0,0 0 20,-18-36 52,36 36-56,-18 0-28,-18-18-1,18 18-6,19 0 11,-1-18 0,0 18-4,1 0 4,-1 0 0,0 0 0,-18-36-4,19 36 4,17 0 0,-18-19 0,1 19-4,-37-36-4,18 36 0,18 0 8,-36-18-8,36 18 0,-18 0 4,19 0 4,-19 0 0,0-18 20,18 18 4,-18-36-28,1 36 4,17-19 8,-18 19 12,-18-36-4,18 36-12,-18-18 12,36 18-24,-17 0 28,-19-18-12,18 18-16,18 0 28,-36-36-12,18 36 36,-18-19-48</inkml:trace>
    </iact:actionData>
  </iact:action>
  <iact:action type="add" startTime="43521">
    <iact:property name="dataType"/>
    <iact:actionData xml:id="d6">
      <inkml:trace xmlns:inkml="http://www.w3.org/2003/InkML" xml:id="stk6" contextRef="#ctx0" brushRef="#br0">11847 17453 0</inkml:trace>
    </iact:actionData>
  </iact:action>
  <iact:action type="add" startTime="44077">
    <iact:property name="dataType"/>
    <iact:actionData xml:id="d7">
      <inkml:trace xmlns:inkml="http://www.w3.org/2003/InkML" xml:id="stk7" contextRef="#ctx0" brushRef="#br0">11557 17435 0,'0'18'160,"18"-18"-148,0 37 4,19-37 0,-1 18 4,-18-18-4,18 36 8,-17-36-8,-1 0-5,18 18 6,-18-18-1,0 37 4,19-37 4,-19 0 0,0 0-12,18 0 4,-18 0 0,0 0 0,19 0 4,-19 0 4,0 0-8,18 0-4,1 0 4,-1 0 0,-18 0 0,18 0-4,-18 0 12,1 0-8,17 0 0,18 0-4,-17 0 4,-19 0 0,0 0 0,18 0-4,-18 0 4,0 0 0,19 0 0,-1 0 4,-18 0-4,0 0 0,19 0-4,-19 0 4,18 0 0,0 0-8,-18 0 0,1 0 0,17 0 4,0-19 4,-18 19 8,19-18-4,-37 0 116</inkml:trace>
    </iact:actionData>
  </iact:action>
  <iact:action type="add" startTime="49309">
    <iact:property name="dataType"/>
    <iact:actionData xml:id="d8">
      <inkml:trace xmlns:inkml="http://www.w3.org/2003/InkML" xml:id="stk8" contextRef="#ctx0" brushRef="#br0">9053 17816 0,'0'0'7,"0"-18"9,0-18 1,0 18-6,0 0 6,0-19-2,0 19 1,0 0-4,0-18 4,0 18 96,0-1-64,0-17 84,0 18-116,0 0 0,19 18 4,-19 0 157,-19 0-173,19 18 3,-18-18 1,0 36 8,36-36 80,0 0-88,19-18 0,-19 0 8,0 18 0,-18-18 4,0 18 64,36 0-76,-36 36 0,37 0 4,-37-17 5,18-19-10,-18 18 9,0-18 44,0-18-48,0-19 64,0 37 69</inkml:trace>
    </iact:actionData>
  </iact:action>
  <iact:action type="add" startTime="52093">
    <iact:property name="dataType"/>
    <iact:actionData xml:id="d9">
      <inkml:trace xmlns:inkml="http://www.w3.org/2003/InkML" xml:id="stk9" contextRef="#ctx0" brushRef="#br0">10904 17653 0,'0'0'60,"18"0"-36,-18-36-20,36 36 4,19 0 8,-19-18-8,19 18 0,-19 0 0,0 0-4,0 0 4,-17 0 0,17-37 0,-18 37 0,18-18 8,-36 0 4,0-18 40,-18 36 32,0 18-16,-18 0-48,36-18 56,0-18 44,-18 18-120,-1 0 5,-35 0 10,36 0-6,-18 36-6,17-36-3,-17 0 0,18 18 0,-18-18 0,-1 0 8,37 18-12,-18 19 44,18-19-20,-18-18-12,18 36 0,-36-36-4,18 0 20,-19 0-16,1 18-4,18-18 12,18 0 156,36 0-164,1 0 0</inkml:trace>
    </iact:actionData>
  </iact:action>
  <iact:action type="add" startTime="54117">
    <iact:property name="dataType"/>
    <iact:actionData xml:id="d10">
      <inkml:trace xmlns:inkml="http://www.w3.org/2003/InkML" xml:id="stk10" contextRef="#ctx0" brushRef="#br0">11049 17726 0</inkml:trace>
    </iact:actionData>
  </iact:action>
  <iact:action type="add" startTime="63981">
    <iact:property name="dataType"/>
    <iact:actionData xml:id="d11">
      <inkml:trace xmlns:inkml="http://www.w3.org/2003/InkML" xml:id="stk11" contextRef="#ctx0" brushRef="#br0">9235 17562 0,'54'0'4,"1"0"4,-1 0-4,1 0 4,17 0 0,1 0 0,-19 0 0,1 0 0,-19 0 0,-18 0 0,0 0 4,-36 0 20,0 0-24,-18 0 4</inkml:trace>
    </iact:actionData>
  </iact:action>
  <iact:action type="add" startTime="65051">
    <iact:property name="dataType"/>
    <iact:actionData xml:id="d12">
      <inkml:trace xmlns:inkml="http://www.w3.org/2003/InkML" xml:id="stk12" contextRef="#ctx0" brushRef="#br0">11956 17508 0,'37'0'87,"-1"0"-80,18 0 2,19 0-2,-1 0 2,1 0-2,0 0 2,-19 0-2,-18 0-3,-18 0 4,-18 0 68,-36 0 9,18 0-66,18 18-10</inkml:trace>
    </iact:actionData>
  </iact:action>
  <iact:action type="add" startTime="72522">
    <iact:property name="dataType"/>
    <iact:actionData xml:id="d13">
      <inkml:trace xmlns:inkml="http://www.w3.org/2003/InkML" xml:id="stk13" contextRef="#ctx0" brushRef="#br0">5334 16945 0,'-36'0'44,"54"0"52,0 0-80,37 0 0,-37 0-8,36 0-4,-18 0 4,-17 0 0,-1 0 0,18 0 16,-72 0 72,18 0-80,-19 0 0,19 0 12,18 0-20,0 0 20,18 0-12,19 0 8,-19 0 36,36 0 60,-18 0-104,-36 0 36,-36 0-44,18 0-4,0 0 12,18 0 36,18 0-44,18 0 0,-18 0 0,1 0 16,-19 0 12,-19 0-28,-17 0 0,36 37 0,-18-37-1,18 0 58,36 0-25,-54 0 12,36 0 24,0 0-72,-54 18 56,18-18-52,-36 0 8,35 0 0,19 0 28,55 0-28,-37 0 0,-18 0 104,0 0-68,36 0-44,1 0-4,-1 0 4,0 0 0,-18 0 8,-18 0 8,-36 0-20,0 0 4,-1 0 0,19 0 0,-18 0 0,0 0 8,54 0 44,18 0-52,-18 0-4,0 0 4,-18 0 0,37 0 8,-74 0 28,19 0-36,0 0 0,0 0 0,-18 0 0,18 0 4,54 0 44,-18 0-52,18 0 4,1 0 0,-74 0 60,1 0-60,18 0 0,0 0 0,-19 0 0,37 0-1,-18 0-2,18 0 43,55 0-44,-19 0 4,-18 0 0,18 0 0,1 0 0,-55 0 44,-19 0-44,19 0 0,-18 0 0,-19 0 0,37 0-4,0 36 4,36-36 44,19-18-44,-1 18 0,0 0 0,-18 0 0,0 0 0,19 0 8,-74 0 20,1 0-28,0 0 0,0 0 0,-1 0-4,1 0 4,18 0 0,36 0 36,18 0-36,37 0 0,-37 0 0,0 0 1,-17 0-2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9:38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81">
    <iact:property name="dataType"/>
    <iact:actionData xml:id="d0">
      <inkml:trace xmlns:inkml="http://www.w3.org/2003/InkML" xml:id="stk0" contextRef="#ctx0" brushRef="#br0">2050 7384 0</inkml:trace>
    </iact:actionData>
  </iact:action>
  <iact:action type="add" startTime="8545">
    <iact:property name="dataType"/>
    <iact:actionData xml:id="d1">
      <inkml:trace xmlns:inkml="http://www.w3.org/2003/InkML" xml:id="stk1" contextRef="#ctx0" brushRef="#br0">2214 7185 0,'18'0'203,"18"0"-150,-18 0 186,0 0-194</inkml:trace>
    </iact:actionData>
  </iact:action>
  <iact:action type="add" startTime="30050">
    <iact:property name="dataType"/>
    <iact:actionData xml:id="d2">
      <inkml:trace xmlns:inkml="http://www.w3.org/2003/InkML" xml:id="stk2" contextRef="#ctx0" brushRef="#br0">2522 10886 0,'0'0'20,"0"0"92,0 0-104,36 0 0,-36 36 0,18-36 0,-18 36 0,37-18 8,-19 37-4,18-19 4,0 0 0,-17 19 0,17-37-4,-36 0 12,0 18-8,18-17-4,-18-1 12,0-18 44,0-18-44</inkml:trace>
    </iact:actionData>
  </iact:action>
  <iact:action type="add" startTime="32118">
    <iact:property name="dataType"/>
    <iact:actionData xml:id="d3">
      <inkml:trace xmlns:inkml="http://www.w3.org/2003/InkML" xml:id="stk3" contextRef="#ctx0" brushRef="#br0">2576 8146 0,'19'0'60,"17"0"-28,-36 0-24,54 0-4,-36 0 6,19 0-4,-19 0 5,0 0-6,0 0 7,-18 36-8,36-36 4,-54 0 52</inkml:trace>
    </iact:actionData>
  </iact:action>
  <iact:action type="add" startTime="32778">
    <iact:property name="dataType"/>
    <iact:actionData xml:id="d4">
      <inkml:trace xmlns:inkml="http://www.w3.org/2003/InkML" xml:id="stk4" contextRef="#ctx0" brushRef="#br0">2649 8618 0,'0'0'8,"18"-18"16,0 18-12,19 0-1,-19 0-6,0 0 6,18 0-6,-18 0 11,-18 0 4</inkml:trace>
    </iact:actionData>
  </iact:action>
  <iact:action type="add" startTime="33316">
    <iact:property name="dataType"/>
    <iact:actionData xml:id="d5">
      <inkml:trace xmlns:inkml="http://www.w3.org/2003/InkML" xml:id="stk5" contextRef="#ctx0" brushRef="#br0">2685 9053 0,'18'0'10,"1"0"26</inkml:trace>
    </iact:actionData>
  </iact:action>
  <iact:action type="add" startTime="35402">
    <iact:property name="dataType"/>
    <iact:actionData xml:id="d6">
      <inkml:trace xmlns:inkml="http://www.w3.org/2003/InkML" xml:id="stk6" contextRef="#ctx0" brushRef="#br0">2486 7910 0,'0'37'76,"0"-19"-52,-37-18-16,37 36 4,-18-36-4,18 36 0,-18-36 0,18 18 0,0 1 8,-36 17-4,36 0-4,0 19 8,-18-37-8,18 18 0,0-18 0,-37-18 0,37 36-4,0-17 12,-18-19-8,18 54 0,0-36 8,0 18-4,-18 1 4,18-1-8,0-18 0,-36 0 0,36 19 0,0-19 0,-18 18-4,18-18 4,0 0 0,0 37 8,0-19-8,0-18 0,0 0 0,0 0-4,0 37 4,-37-19 0,37-18 0,0 19 0,0-1 0,0-18 0,0 0 0,0 18-4,0-17 4,0-1 0,0 18 0,-18-18 0,18 37 8,0-37-8,0 54 4,0-54-4,0 1 0,0-1 8,0 36 0,0 1-4,0-37-4,0 0 0,0 36 8,0-17-8,0-19 0,0 0-4,0 18 4,0 0 8,0-36-8,0 19 0,18 17 8,-18 18-4,0-36-4,0 1 0,0 17 0,0-18 0,0 0 0,0 0 0,0 19-4,0-1 12,0-18 0,0 18 0,0-18-4,0 1 4,0 17 0,37 0-8,-37 0 8,0-17-4,18 17 4,-18-18 0,36 18 0,-36 19-4,0-19 4,18-36-8,-18 18 0,0 0 8,37-18-12,-37 37 4,18-37 8,-18 18 0,18-18 12,-18 18-20,18-18 24,-18 36-12,0-18 12,36-18-24,-36 18 72,18-18-4,-18 0 232</inkml:trace>
    </iact:actionData>
  </iact:action>
  <iact:action type="add" startTime="57295">
    <iact:property name="dataType"/>
    <iact:actionData xml:id="d7">
      <inkml:trace xmlns:inkml="http://www.w3.org/2003/InkML" xml:id="stk7" contextRef="#ctx0" brushRef="#br0">2522 10813 0,'0'0'6,"-18"0"23,18 0 23,36 0-36,-18 0-8,19 0 0,-1 0-2,-18 0 0,0 0 5,18 0-6,-17 0 11,-38 0 140,-17 0-140,0 0-8,0 0 8,36 0 36,36 0-44,0 0-4,0 0 4,1 0 0,-1 0 0,-18 0 0,-36 0 68,-18 0-64</inkml:trace>
    </iact:actionData>
  </iact:action>
  <iact:action type="add" startTime="68642">
    <iact:property name="dataType"/>
    <iact:actionData xml:id="d8">
      <inkml:trace xmlns:inkml="http://www.w3.org/2003/InkML" xml:id="stk8" contextRef="#ctx0" brushRef="#br0">3574 8219 0,'18'0'72,"37"0"-56,-19 0 0,0 0 0,-17 0-4,17 0 4,-18 0 0,18 0 0,-18 0-7,19 0-6,-1 0 5,0 0 0,-18 0 0,19 0 0,-19 0 0,0 0 8,18 0 4,-18 0 4,1 18-16,35-18 0,0 0-4,37 0 4,18 36 0,-36-36 0,-55 0 0,36 0 8,-36 0-4,0 0 36,1 0-40,17 0 2,-18 0-8,0 0 6,18 0 0,-17 0 0,17 0 8,0 0-4,-18 0 4,0 0 0,1 0-8,35 0 0,-18 0 0,1 0-1,-1 0-2,-18 0 6,36 0-6,1 0 11,-19 0 0,-18 0-4,19 0 4,-19 0 0,0 0-8,0 0 4,18 0-11,1 18 6,-19-18 1,18 0 0,-18 0 0,18 0 8,1 0 4,-19 0-4,18 0 0,19 0 0,-19 0-12,0 0 4,0 0 0,-17 0 0,-1 0 0,18 0 0,0 0 8,-18 0-4,19 0 4,17 0 0,-18 0 0,-17 0-12,17 0 4,0 0 0,0 0 0,-17 0 0,-1 0 0,18 0 0,-18 0 0,0 0-4,19 0 12,-92 0 52</inkml:trace>
    </iact:actionData>
  </iact:action>
  <iact:action type="add" startTime="74223">
    <iact:property name="dataType"/>
    <iact:actionData xml:id="d9">
      <inkml:trace xmlns:inkml="http://www.w3.org/2003/InkML" xml:id="stk9" contextRef="#ctx0" brushRef="#br0">9598 12700 0,'0'-36'27,"36"36"66,0 0-89,19 0 4,-1 0 0,19 0 0,-19 18 0,1-18 0,-19 0 0,18 0-1,-36 0-3,1 0 12,-19 0 68,0 18-75</inkml:trace>
    </iact:actionData>
  </iact:action>
  <iact:action type="add" startTime="89779">
    <iact:property name="dataType"/>
    <iact:actionData xml:id="d10">
      <inkml:trace xmlns:inkml="http://www.w3.org/2003/InkML" xml:id="stk10" contextRef="#ctx0" brushRef="#br0">4119 9035 0,'0'0'188,"18"0"-172,18 0 0,-36 0-8,18 0 0,0 0 12,19 0 324,-19 0-312,-18 0 184</inkml:trace>
    </iact:actionData>
  </iact:action>
  <iact:action type="add" startTime="91475">
    <iact:property name="dataType"/>
    <iact:actionData xml:id="d11">
      <inkml:trace xmlns:inkml="http://www.w3.org/2003/InkML" xml:id="stk11" contextRef="#ctx0" brushRef="#br0">4155 8400 0,'0'-36'8,"0"18"24,0 18 4,0 18-28,0 18 1,0-18-2,0 0 2,0 1-6,0 35 13,0-36 0,0 0 4,0-18-12</inkml:trace>
    </iact:actionData>
  </iact:action>
  <iact:action type="add" startTime="91927">
    <iact:property name="dataType"/>
    <iact:actionData xml:id="d12">
      <inkml:trace xmlns:inkml="http://www.w3.org/2003/InkML" xml:id="stk12" contextRef="#ctx0" brushRef="#br0">4191 8346 0,'0'0'7,"18"36"6,-18-18 3,0 18 0,0-17 0,0-1 3,0 0 13,37-18-23,-19 0 3,18 0 4,-18-18 0,-18-19 0,36 37-12,-36-18 4,0 0 8,0-18 0,0 18 0,0 18 108,0 54-108,0-36 0,0 0-8,0 1 4,0 17-8,0-18 0,0 0 4,0 18 0,0-17 2,0-1-4,0 18 10,0-36 44,0-36-48,-18 36-4,18-18 0</inkml:trace>
    </iact:actionData>
  </iact:action>
  <iact:action type="add" startTime="93085">
    <iact:property name="dataType"/>
    <iact:actionData xml:id="d13">
      <inkml:trace xmlns:inkml="http://www.w3.org/2003/InkML" xml:id="stk13" contextRef="#ctx0" brushRef="#br0">4536 8346 0,'0'-18'1,"0"-19"24,-18 37-2,0 18-18,-19 1 3,-17 17 0,18-18 0,17 18 0,-35-18 0,36 19 0,-18-19 0,17 18-5,1-36 6,-18 36-1,0-17 8,54-19 60</inkml:trace>
    </iact:actionData>
  </iact:action>
  <iact:action type="add" startTime="93630">
    <iact:property name="dataType"/>
    <iact:actionData xml:id="d14">
      <inkml:trace xmlns:inkml="http://www.w3.org/2003/InkML" xml:id="stk14" contextRef="#ctx0" brushRef="#br0">4191 8328 0,'0'0'65,"0"0"-49,36 0-8,-36 18 0,37-18-1,-37 36-2,36-36 3,0 18 0,-18-18 0,19 36 0,-19-36 0,18 55 3,-18-55-6,-18 18-1,18-18 12,19 0 196,-37 18-200</inkml:trace>
    </iact:actionData>
  </iact:action>
  <iact:action type="add" startTime="103516">
    <iact:property name="dataType"/>
    <iact:actionData xml:id="d15">
      <inkml:trace xmlns:inkml="http://www.w3.org/2003/InkML" xml:id="stk15" contextRef="#ctx0" brushRef="#br0">9688 12682 0,'0'-18'23,"-18"0"-3,18 18 100,18 0-112,19 0 0,-19 0 0,0 0 0,18 0 0,-18 0 0,1 0-4,17 0 12,18 0 0,-17 0 0,-1 0-4,-18 0-4,18 0 0,-18 0 0,1 0 0,-1 0 0,18 0 0,-18 0 0,18 0 4,1 0 12,-1 0 4,37 0-12,-37 0-8,18 0 1,1 0-2,-1 0 3,1 0-4,-1 0 5,0 0-10,-17 36 7,-1-36 0,-18 0 0,18 0 8,-17 0 12,35 0-4,-18 0-16,1 0 0,17 0-1,-18 0-2,1 0 7,-1 0-8,0 0 8,0 0-8,-17 0 9,-1 0-10,18 0 9,-18 0 4,18 0 0,-17 0-8,53 0 4,-54 0 4,0 0-8,1 0 8,17 0-6,-18 0-8,18 0 6,1 0 1,17 0-2,-36 0 1,0 0 0,19 0 1,17 0 6,-36 0-3,0 0 4,19 0 0,-37 18-8,18-18 0,18 0-1,18 0 6,-35 0-5,17 18 8,-18-18 4,18 0 12,-18 0-8,-18 0 92,-54 0-108,36 0 0</inkml:trace>
    </iact:actionData>
  </iact:action>
  <iact:action type="add" startTime="104887">
    <iact:property name="dataType"/>
    <iact:actionData xml:id="d16">
      <inkml:trace xmlns:inkml="http://www.w3.org/2003/InkML" xml:id="stk16" contextRef="#ctx0" brushRef="#br0">12265 12754 0,'0'0'24,"0"0"224</inkml:trace>
    </iact:actionData>
  </iact:action>
  <iact:action type="add" startTime="105196">
    <iact:property name="dataType"/>
    <iact:actionData xml:id="d17">
      <inkml:trace xmlns:inkml="http://www.w3.org/2003/InkML" xml:id="stk17" contextRef="#ctx0" brushRef="#br0">12265 12754 0</inkml:trace>
    </iact:actionData>
  </iact:action>
  <iact:action type="add" startTime="109040">
    <iact:property name="dataType"/>
    <iact:actionData xml:id="d18">
      <inkml:trace xmlns:inkml="http://www.w3.org/2003/InkML" xml:id="stk18" contextRef="#ctx0" brushRef="#br0">17889 8672 0,'36'0'24,"1"0"-8,17 0 0,-36 0-12,0 0 4,19 0 1,-19 0-2,0 0 2</inkml:trace>
    </iact:actionData>
  </iact:action>
  <iact:action type="add" startTime="110123">
    <iact:property name="dataType"/>
    <iact:actionData xml:id="d19">
      <inkml:trace xmlns:inkml="http://www.w3.org/2003/InkML" xml:id="stk19" contextRef="#ctx0" brushRef="#br0">18089 8944 0,'0'-18'20,"-19"18"4,38 0 72,-1 0-88,18 0 4,0 0-8,19 0 4,-19 0-3,0 0 2,-18 0 3,19 0-4,-19 0 10</inkml:trace>
    </iact:actionData>
  </iact:action>
  <iact:action type="add" startTime="112759">
    <iact:property name="dataType"/>
    <iact:actionData xml:id="d20">
      <inkml:trace xmlns:inkml="http://www.w3.org/2003/InkML" xml:id="stk20" contextRef="#ctx0" brushRef="#br0">18524 10251 0,'0'-18'16,"18"18"111,37 0-110,-37 0-10,0 0 3,0 0-8,18 0 6,-18 0 1,1 0-2,17 0 2,0 0-1,-18 0 0,0 0-1,19-37 1,-19 37-3,18 0 2,-18 0 9,0 0 8,1 0 12,17 0 0</inkml:trace>
    </iact:actionData>
  </iact:action>
  <iact:action type="add" startTime="114180">
    <iact:property name="dataType"/>
    <iact:actionData xml:id="d21">
      <inkml:trace xmlns:inkml="http://www.w3.org/2003/InkML" xml:id="stk21" contextRef="#ctx0" brushRef="#br0">18651 10614 0,'0'0'27,"0"-37"25,36 19 93,19 18-138,-19 0 3,0 0-4,1 0 5,17 0-10,-18 0 7,19 0 0,-19 0 0,0 0 0,1 0 0,-1 0 1,0 0-2,-18-36 2,0 36 2,19 0 5,-19 0 0,0 0 4,-18-18 2104,-18 18-2115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1:40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17">
    <iact:property name="dataType"/>
    <iact:actionData xml:id="d0">
      <inkml:trace xmlns:inkml="http://www.w3.org/2003/InkML" xml:id="stk0" contextRef="#ctx0" brushRef="#br0">1778 8037 0,'-18'0'24,"18"0"-13,0 0 66,18 0-70,18 0 9,-36 37 1</inkml:trace>
    </iact:actionData>
  </iact:action>
  <iact:action type="add" startTime="9637">
    <iact:property name="dataType"/>
    <iact:actionData xml:id="d1">
      <inkml:trace xmlns:inkml="http://www.w3.org/2003/InkML" xml:id="stk1" contextRef="#ctx0" brushRef="#br0">2322 8074 0,'19'0'35,"-1"0"5,18 0-20,-18 0-4</inkml:trace>
    </iact:actionData>
  </iact:action>
  <iact:action type="add" startTime="13941">
    <iact:property name="dataType"/>
    <iact:actionData xml:id="d2">
      <inkml:trace xmlns:inkml="http://www.w3.org/2003/InkML" xml:id="stk2" contextRef="#ctx0" brushRef="#br0">7402 7729 0,'0'18'100,"37"-18"-88,-37 36 12,18-36-8,-18 18 0,18-18 28,-18-36-36,73 0 0,-55-19-4,18 19 4,0 18 0,19-18 0</inkml:trace>
    </iact:actionData>
  </iact:action>
  <iact:action type="add" startTime="16645">
    <iact:property name="dataType"/>
    <iact:actionData xml:id="d3">
      <inkml:trace xmlns:inkml="http://www.w3.org/2003/InkML" xml:id="stk3" contextRef="#ctx0" brushRef="#br0">7402 7620 0,'0'-36'8,"37"54"148,-37 18-148,0-18 0,0 0 0,0 19 0,0-19 0,18-18-4,-18 36 4,0-36 60,18 0-52,-18-18 0,0-18 4,36 36-12,-36-18 16,18-1-4,19-35-4,-19 36-8,36-18 5,-17 17-10,-1-17 5,0 36 0,0-18-4</inkml:trace>
    </iact:actionData>
  </iact:action>
  <iact:action type="add" startTime="22429">
    <iact:property name="dataType"/>
    <iact:actionData xml:id="d4">
      <inkml:trace xmlns:inkml="http://www.w3.org/2003/InkML" xml:id="stk4" contextRef="#ctx0" brushRef="#br0">1996 10922 0,'0'0'24,"0"-54"-12,0 35 4,-36 19 0,36-18-8,36 18 80,0 0-80,0 0 0,1 0 0,17 0 0,1 0-1,-1 0 2,0 0-5,-17 37 4,-1-37 0,0 18 0,19-18 0,-19 36 0,0-36 0,-18 0 0,19 0-4,-19 0 4,18 0 8,-18 0 0,37 0 0,-37 0-13,0 0 14,18 18 15,-36 18-12,18-36 48,1 0-16</inkml:trace>
    </iact:actionData>
  </iact:action>
  <iact:action type="add" startTime="26061">
    <iact:property name="dataType"/>
    <iact:actionData xml:id="d5">
      <inkml:trace xmlns:inkml="http://www.w3.org/2003/InkML" xml:id="stk5" contextRef="#ctx0" brushRef="#br0">2286 12863 0,'0'0'7,"0"-36"14,-18 36-5,18-18 0,18 18 140,0 18-141,19-18 2,17 0-2,-18 0-10,1 18 2,-1-18 2,18 0-2,-17 0 1,-1 55 0,-18-55 0,36 0 0,-35 0 1,17 0-6,0 0 11,0 0-12,1 0 6,17 0 0,1 0 0,-1 0 1,0 0-6,-17 0 9,-1 0-8,0 0 8,-18 0-8,1 0 12,17 0-2,-18 0 0,0 0 2,-18 18 1,36-18 34,-17 0-22</inkml:trace>
    </iact:actionData>
  </iact:action>
  <iact:action type="add" startTime="37901">
    <iact:property name="dataType"/>
    <iact:actionData xml:id="d6">
      <inkml:trace xmlns:inkml="http://www.w3.org/2003/InkML" xml:id="stk6" contextRef="#ctx0" brushRef="#br0">3846 10940 0,'0'0'7,"19"0"92,-1 0-93,18 0 2,-18 0 0,0 0-4,19 0 4,-19 0 0,0 0 0,18 0 0,19 36 0,-19-36 0,18 19 0,-17-19-4,35 36 4,-17-36 0,-1 36 0,0-36 0,1 18 0,-1-18 0,1 0 0,-37 0-4,18 0 4,-18 0 0,19 0 0,-19 0 0,0 0 0,36 0 0,-17 0 0,-1 0-4,18 37 4,-17-37 0,17 0 0,-36 0 0,0 0 8,19 18 36,17-18-36,-18 36-12,1-36 4,-19 0 8,18 0 36,-18 0-36,18 0 0,1 0-4,-1 0 4,-18 0 0,18 0 0,1 0-4,-1 0-4,-18 0 0,0 0 0,19 0 0,-19 0 0,0 0-1,18 0 1,0 0 4,1 0 4,17-36 0,-18 36-8,-17 0 0,-1 0-4,18 0 5,18 0 6,-35 0-6,-1 0 0,18 0-3,-18-37 4,18 37-8,1 0 6,17 0 0,-36 0 2,19 0-4,-19 0 2,18 0 0,-18-18 0,18 18-4,19 0 4,-1 0 0,-17 0 0,-1 0 0,0 0 0,0 0 0,-17-18 0,-1 18 4,18 0 4,0 0 1,-18 0-1,19 0-5,-1 0 42</inkml:trace>
    </iact:actionData>
  </iact:action>
  <iact:action type="add" startTime="39611">
    <iact:property name="dataType"/>
    <iact:actionData xml:id="d7">
      <inkml:trace xmlns:inkml="http://www.w3.org/2003/InkML" xml:id="stk7" contextRef="#ctx0" brushRef="#br0">3846 11648 0,'-18'-18'23,"18"18"53,37 18-72,-1-18 4,36 18 0,1-18 0,18 36 0,-19-36 0,1 0 0,-19 36 0,1-36-4,17 0 4,1 19 0,-1-19 0,-17 0 0,-1 0 0,1 0 0,-1 0 0,1 0-4,-1 0 4,-36 0 0,18 0 0,1 36 0,-19-36 0,18 0 0,0 0 0,1 0-4,17 0 4,-18 0 0,1 0 0,-19 0 0,18 0 0,0 0 8,1 0-4,-1 0 4,0 18-8,-18-18 0,19 0 8,-19 0 28,36 0-24,1 0-4,-19 0 0,-36 36 0,18-36-8,-18 0 116,-54 0-116</inkml:trace>
    </iact:actionData>
  </iact:action>
  <iact:action type="add" startTime="50494">
    <iact:property name="dataType"/>
    <iact:actionData xml:id="d8">
      <inkml:trace xmlns:inkml="http://www.w3.org/2003/InkML" xml:id="stk8" contextRef="#ctx0" brushRef="#br0">4717 15149 0,'-18'0'16,"-18"0"16,36 0-28,36 0 156,-18 0-152,37 0 4,-37 0-4,18 0 0,-18 0 0,0 0 1,19 0-2,-19 0 1,0 0 0,18 0-4,-18 0 4,1 0 0,17 0 8,-36 37 164,0-37-36,-18 0 184,-19 0-236,37 18-87,-18-18 154,18 18-23,-18-18-116,18 36-12</inkml:trace>
    </iact:actionData>
  </iact:action>
  <iact:action type="add" startTime="55910">
    <iact:property name="dataType"/>
    <iact:actionData xml:id="d9">
      <inkml:trace xmlns:inkml="http://www.w3.org/2003/InkML" xml:id="stk9" contextRef="#ctx0" brushRef="#br0">11321 9271 0,'0'18'8,"-54"55"8,36-55-8,-19 18-4,19-18 4,-18 19 0,18-37 0,18 18 0,-18-18 0,-19 0 20,37 0-12,0-37-8,37 37 0,-1-36 0,-18 36 0,18-36-4</inkml:trace>
    </iact:actionData>
  </iact:action>
  <iact:action type="add" startTime="57013">
    <iact:property name="dataType"/>
    <iact:actionData xml:id="d10">
      <inkml:trace xmlns:inkml="http://www.w3.org/2003/InkML" xml:id="stk10" contextRef="#ctx0" brushRef="#br0">1597 10160 0,'-18'0'12,"18"18"73,18-18-69,36 0-8,19 0 0,36 0-4,-37 0 4,1 0 0,-19 0 0,1 36 0,-37-36 0,-36 0 44,-1 0-36,19 19 148,-36-19 272,18 0-424</inkml:trace>
    </iact:actionData>
  </iact:action>
  <iact:action type="add" startTime="58239">
    <iact:property name="dataType"/>
    <iact:actionData xml:id="d11">
      <inkml:trace xmlns:inkml="http://www.w3.org/2003/InkML" xml:id="stk11" contextRef="#ctx0" brushRef="#br0">2177 9924 0,'0'-18'3,"0"18"49,0 36-44,0-18 0,0 1 0,0 17 0,-36-18 0,36 18 0,-36-18-4</inkml:trace>
    </iact:actionData>
  </iact:action>
  <iact:action type="add" startTime="59150">
    <iact:property name="dataType"/>
    <iact:actionData xml:id="d12">
      <inkml:trace xmlns:inkml="http://www.w3.org/2003/InkML" xml:id="stk12" contextRef="#ctx0" brushRef="#br0">3701 10995 0,'-18'0'8,"0"0"8,-18 0 4,18 0-4,-1 0 0,38 0 88,53 0-96,37 0 0,0 0 0,0 0 0,0 36-4,-55-36 4,-18 0 0,-18 0 0,-36 0 44,-18 0-36,18 0 0,0 0 116,18 0 808</inkml:trace>
    </iact:actionData>
  </iact:action>
  <iact:action type="add" startTime="61466">
    <iact:property name="dataType"/>
    <iact:actionData xml:id="d13">
      <inkml:trace xmlns:inkml="http://www.w3.org/2003/InkML" xml:id="stk13" contextRef="#ctx0" brushRef="#br0">4518 15766 0,'-18'0'7,"18"0"94,0 0-94,36 0-3,0 0 13,-18 0-9,19 0-1,-1 0 2,18 0-2,19 0 2,-1 0-5,37 0 3,18 0 2,-36 0-2,18 0 1,-37 0 0,-17 18 1,-1-18-2,19 0 1,36 0-4,-37 0 9,1 0-9,18 0 3,17 0 1,1 0 0,0 0 1,-18 0-5,-19 0 3,1-36 1,-19 36 3,-17 0-5,35-54 5,-35 54-6,-1 0 7,-18-19-11,36 19 5,-35 0 3,-1 0-2,18 0 3,-18 0-4,0 0 4,0 0-4,37 0 7,-37 0-6,18 0 2,1 0 6,-1 0 5,-18 0 4,-18-18-16,18 18 0,18 0 8,1 0-4,-1 0 5,-36 0 194</inkml:trace>
    </iact:actionData>
  </iact:action>
  <iact:action type="add" startTime="63350">
    <iact:property name="dataType"/>
    <iact:actionData xml:id="d14">
      <inkml:trace xmlns:inkml="http://www.w3.org/2003/InkML" xml:id="stk14" contextRef="#ctx0" brushRef="#br0">8799 15857 0,'-36'-36'7,"36"-1"37,36 37-3,1 0-37,-1 18 3,0-18 1,1 0 0,35 0 0,-17 0 0,17 0 0,1 0 0,-1 0 1,1 0-5,18 0 3,-19 0 1,19 0 0,18 0 0,-37 0 0,1 0 0,18 0-3,-37 0 2,0 0 1,-17 0 4,-1 0-8,0 0 9,1 0-10,17 0 1,-18 0 4,-18 0 0,19 19 2,17-19-4,-36 0 5,19 0-6,-19 0 6,36 0-10,-36 0 7,0 0 0,37 0 9,-37 0-2,-18-37-7,36 37 20,-18 0-12,37 0 0,-37 0-4,-18 18-4,18-18 8,-18 0 44,0 19 128,0-19 72,18 0-203,19 0-38,-19 0 21,0 0-12,18 0-4,-18 0-4,0 0-4,19 0 8,17 0-4,-36 0-4,0 0 0,19 0 0,-19 0 4,0 0-4,18 0 0,1 0-4,-1 0 4,0 0 0,-18 0 0,19 0 0,-19 0-4,0 0 4,18 0 20,-18 0-4,0 0 4,19 0-12,-19 0-4,0 0-3,18 0 6,-18 0-3,-18 18-4,19-18-8,17 0 16,-18 0-12,0 0 12,18 0 0,1 0 20,-19 0 120,-18 36-116</inkml:trace>
    </iact:actionData>
  </iact:action>
  <iact:action type="add" startTime="90659">
    <iact:property name="dataType"/>
    <iact:actionData xml:id="d15">
      <inkml:trace xmlns:inkml="http://www.w3.org/2003/InkML" xml:id="stk15" contextRef="#ctx0" brushRef="#br0">18669 11285 0,'18'0'263,"0"0"-242,1 0-5,17 0-4,18 0 4,-17 0 0,-1 0 0,-18 0-8,36 0-5,-35 0 5,-1 0 0,0 0 0,18 0 0,37 0 8,-55 0-8,0 0-4,36 0 12,-35 0 1,17 0-1,-18 0-4,18 0 4,-18 0 0,1 0 12,17 0 12,-18 0-4,-18 0-20,18 0-8,18 0 28,-17 0-12,-19 0-4,18 0 40,18 0 144,-18 0-172,0 0 56,-18 18-52,0-18 648,0 0-488</inkml:trace>
    </iact:actionData>
  </iact:action>
  <iact:action type="add" startTime="97807">
    <iact:property name="dataType"/>
    <iact:actionData xml:id="d16">
      <inkml:trace xmlns:inkml="http://www.w3.org/2003/InkML" xml:id="stk16" contextRef="#ctx0" brushRef="#br0">9307 11611 0,'0'37'112,"0"-19"-93,0-18-3,55 0 0,-19 0-8,19 18 5,-19-18-9,-18 0-1,0 0 5,18 0 0,1 0 8,-37 36 96,0-36 533</inkml:trace>
    </iact:actionData>
  </iact:action>
  <iact:action type="add" startTime="105639">
    <iact:property name="dataType"/>
    <iact:actionData xml:id="d17">
      <inkml:trace xmlns:inkml="http://www.w3.org/2003/InkML" xml:id="stk17" contextRef="#ctx0" brushRef="#br0">1542 12410 0,'0'-37'8,"0"37"28,0 0 64,18 0-88,1 0-4,17 0 0,0 0 0,0 0 0,1 0 0,17 0 0,-36 0 0,0 0-4,-18 0 104,-18 0-88,-18 0-4,18 0 0,0 0 0,-19 0-4,56 0 64,35 0-60,-36 0-8,-36 0 52</inkml:trace>
    </iact:actionData>
  </iact:action>
  <iact:action type="add" startTime="106816">
    <iact:property name="dataType"/>
    <iact:actionData xml:id="d18">
      <inkml:trace xmlns:inkml="http://www.w3.org/2003/InkML" xml:id="stk18" contextRef="#ctx0" brushRef="#br0">1252 10214 0,'-36'0'31,"18"0"5,-1 0 4,19 19-32,-36 17-4,36-18 4,-18 18 0,18-18 0,-36 1 0,36 17 0,-18-18 0,18 0 0,0 18-4,0 1 4,0-1 0,0 0 0,0 19 0,0-1 0,0 19 0,0-1 0,0 19-4,18 0 4,-18-19 0,0-17 0,36-1 0,-36-18 0,0 1 0,36-1 0,-36 18-4,18-17 4,-18-1 0,37 0 0,-37 19 0,54-19 0,-36 0 0,-18 1 0,73-19-4,-55 18 4,0-18 0,18 18 8,-36-90 60,0 36-68,0-37 4,0 19 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3:45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03">
    <iact:property name="dataType"/>
    <iact:actionData xml:id="d0">
      <inkml:trace xmlns:inkml="http://www.w3.org/2003/InkML" xml:id="stk0" contextRef="#ctx0" brushRef="#br0">6241 6132 0,'18'0'166,"19"0"-154,-19 0-3,36 0 6,-36 0-7,19 0 4,-19 0-8,0 0 9,18 0-6,1 0 17,-37 18 20,18-18-36,0 0 8,18 0-4</inkml:trace>
    </iact:actionData>
  </iact:action>
  <iact:action type="add" startTime="12358">
    <iact:property name="dataType"/>
    <iact:actionData xml:id="d1">
      <inkml:trace xmlns:inkml="http://www.w3.org/2003/InkML" xml:id="stk1" contextRef="#ctx0" brushRef="#br0">6786 6568 0,'0'0'24,"18"0"56,0 0-72,18 0 0,19 0 0,-19 0 0,18 0 0,-17 0 0,-1 0-4,0 0 4,0 0 1,1 0-2,-19 0 1,0 0 0,18 0 0,-18 0 0,19 0-4,-19 0 4,0 0 0,18 0 0,-18 0 0,1 0 0,-1 0 0,36 36 4,-36-36 4,0 0 0,37 0 0,-37 0-4,0 0 12,0 0 0,19 0 20,-37 18 224,-19-18 20,1 0-216,18 18-4,-18-18 512,0 0-356</inkml:trace>
    </iact:actionData>
  </iact:action>
  <iact:action type="add" startTime="15462">
    <iact:property name="dataType"/>
    <iact:actionData xml:id="d2">
      <inkml:trace xmlns:inkml="http://www.w3.org/2003/InkML" xml:id="stk2" contextRef="#ctx0" brushRef="#br0">12138 6513 0,'36'0'152,"-18"0"-136,18 0-4,-17 0-4,17 18 0,-18-18 0,18 0 0,1 0 0,-19 0 0,18 0 4,-18 0 4,18 0 8,1 0-4,-19 0-4,18 0 8,-36 19-12,36-19-4,-17 0 16,-1 0-8,18 0 4,-18 0 4,0 0-8,19 0-4,17 0 4,-36 0-3,0 0-10,19 0 5,-37 36 0,36-36 0,-18 0-2,0 0 8,37 0 10,-37 0-4,0 0-4,0 0 1,36 0 0,-35 0-7,-19 18 6,18-18 0,18 0 12,-18 0-12,0 0 8,19 0 140,-37 18 2032,-19-18-2188</inkml:trace>
    </iact:actionData>
  </iact:action>
  <iact:action type="add" startTime="19970">
    <iact:property name="dataType"/>
    <iact:actionData xml:id="d3">
      <inkml:trace xmlns:inkml="http://www.w3.org/2003/InkML" xml:id="stk3" contextRef="#ctx0" brushRef="#br0">8763 6912 0,'18'0'92,"0"0"-72,-18 0-12,37 0 0,-37 19 0,36-19 2,-18 36-4,37-18 6,-19-18 4,-36 36-8</inkml:trace>
    </iact:actionData>
  </iact:action>
  <iact:action type="add" startTime="20605">
    <iact:property name="dataType"/>
    <iact:actionData xml:id="d4">
      <inkml:trace xmlns:inkml="http://www.w3.org/2003/InkML" xml:id="stk4" contextRef="#ctx0" brushRef="#br0">8908 6840 0,'-54'0'9,"36"0"-1,0 0 0,-1 0 0,-35 0 8,36 0 0,0 18 168,18 0-124,0 0-12,0-18-28,0 18-4,18-18 0,-18 37-8,0-19 12,0 0-4,0 18 8</inkml:trace>
    </iact:actionData>
  </iact:action>
  <iact:action type="add" startTime="40378">
    <iact:property name="dataType"/>
    <iact:actionData xml:id="d5">
      <inkml:trace xmlns:inkml="http://www.w3.org/2003/InkML" xml:id="stk5" contextRef="#ctx0" brushRef="#br0">8382 6477 0,'0'0'12,"0"-36"20</inkml:trace>
    </iact:actionData>
  </iact:action>
  <iact:action type="add" startTime="40983">
    <iact:property name="dataType"/>
    <iact:actionData xml:id="d6">
      <inkml:trace xmlns:inkml="http://www.w3.org/2003/InkML" xml:id="stk6" contextRef="#ctx0" brushRef="#br0">8291 6386 0,'-54'0'2,"54"18"50,18-18-40,18 0 5,-36 37-9,37-37 2,-19 18 4,18 0-3,-36 18 21</inkml:trace>
    </iact:actionData>
  </iact:action>
  <iact:action type="add" startTime="42134">
    <iact:property name="dataType"/>
    <iact:actionData xml:id="d7">
      <inkml:trace xmlns:inkml="http://www.w3.org/2003/InkML" xml:id="stk7" contextRef="#ctx0" brushRef="#br0">8763 6804 0,'55'18'13,"-37"-18"-6,18 0 10,-18 0-10,18 0 2,1 0 2,-19 0-2</inkml:trace>
    </iact:actionData>
  </iact:action>
  <iact:action type="add" startTime="42426">
    <iact:property name="dataType"/>
    <iact:actionData xml:id="d8">
      <inkml:trace xmlns:inkml="http://www.w3.org/2003/InkML" xml:id="stk8" contextRef="#ctx0" brushRef="#br0">8818 6767 0,'0'0'3,"-19"0"90,-17 0-77,0 0-9,18 0-3,0 0 5,-37 37 7,55-19 36,18-18-37,19 0 1,-19 36-3,-18-18 11,36-18-17,-36 18 18,18-18 10</inkml:trace>
    </iact:actionData>
  </iact:action>
  <iact:action type="add" startTime="46626">
    <iact:property name="dataType"/>
    <iact:actionData xml:id="d9">
      <inkml:trace xmlns:inkml="http://www.w3.org/2003/InkML" xml:id="stk9" contextRef="#ctx0" brushRef="#br0">15530 9344 0,'-18'0'8,"18"-19"0,0 19 88,37 0-88,-1 0 2,18 0-4,19 0 5,18 0-6,-1 0 7,1 0-8,36 0 8,-18 0-11,-18 0 15,-1 19-15,-35-19 5,-19 0 4</inkml:trace>
    </iact:actionData>
  </iact:action>
  <iact:action type="add" startTime="48482">
    <iact:property name="dataType"/>
    <iact:actionData xml:id="d10">
      <inkml:trace xmlns:inkml="http://www.w3.org/2003/InkML" xml:id="stk10" contextRef="#ctx0" brushRef="#br0">15403 8473 0,'0'-37'28,"0"19"0,37 18 12,-1 0-32,18 0 0,1 0-3,17 0 2,-17 18 1,-1-18 0,1 0 0,-19 19 0,0-19 0,-18 0 0</inkml:trace>
    </iact:actionData>
  </iact:action>
  <iact:action type="add" startTime="49719">
    <iact:property name="dataType"/>
    <iact:actionData xml:id="d11">
      <inkml:trace xmlns:inkml="http://www.w3.org/2003/InkML" xml:id="stk11" contextRef="#ctx0" brushRef="#br0">16800 8455 0,'-36'0'44,"18"0"-20,54 0 56,1 0-72,35 0 0,19 0 0,-19 0 0,1 0 0,0 0 0,17 0-4,-35 0 4,-19 0 0,0 0 0,-54 0 276,18 36-268,-18-36 104</inkml:trace>
    </iact:actionData>
  </iact:action>
  <iact:action type="add" startTime="61543">
    <iact:property name="dataType"/>
    <iact:actionData xml:id="d12">
      <inkml:trace xmlns:inkml="http://www.w3.org/2003/InkML" xml:id="stk12" contextRef="#ctx0" brushRef="#br0">4046 15186 0,'18'0'35,"-18"-19"-3,18 19 89,0 0-101,19 0-5,-19 0 1,18 0 0,19 19-4,-19-19-3,-18 0-2,0 0 3,18 0-4,-17 0 5,-1 0-6,18 0 8,-18 18 70,0-18-15,19 0-52,-19 0-4,-18 0 156,-37 0-163</inkml:trace>
    </iact:actionData>
  </iact:action>
  <iact:action type="add" startTime="62795">
    <iact:property name="dataType"/>
    <iact:actionData xml:id="d13">
      <inkml:trace xmlns:inkml="http://www.w3.org/2003/InkML" xml:id="stk13" contextRef="#ctx0" brushRef="#br0">4989 15095 0,'19'0'143,"-1"0"-139,18 0 4,-18 0 0,37 18 0,-19-18 0,-18 0 0,0 0 0,37 0 4,-37 0 148,0 0 20,18 0-164,-18 0-4,0 0 48,19 0-36,-37 0 112,-18 0-122,-19 0 0,19 0 18,0 0-12,0 0 4,-18 0 0,-1 0-12,1 0 4,-18 0 0,17 0 0,1 0-4,36 18 5,-18-18 6,0 0-11,-19 0 4,19 0 0,0 0 14,36 0 156,19 0-170,-1 0-8,0 0 0,37 0 0,-37 0 0,0 0-4,1 0 4,-1 0 0,0 0 8,-18 0 192,0 0-200,19 0 8,-1 0 0,-54 0 88,0 0-88,0 0 0,-19 0-4</inkml:trace>
    </iact:actionData>
  </iact:action>
  <iact:action type="add" startTime="65367">
    <iact:property name="dataType"/>
    <iact:actionData xml:id="d14">
      <inkml:trace xmlns:inkml="http://www.w3.org/2003/InkML" xml:id="stk14" contextRef="#ctx0" brushRef="#br0">4082 15167 0,'37'0'92,"-19"0"-77,0 0-10,18 0 3,37 0 0,-37 0 0,18 0 0,-17 0 0,-1 0-4,-18 0 4,18 0 0,-54 0 84,-18 19-80,0-19 4,-1 0 0,1 0 0,72 0 56,-36 18-64,37-18 0,-19 0 16,-18 0 44,-18 0-48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5:00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64">
    <iact:property name="dataType"/>
    <iact:actionData xml:id="d0">
      <inkml:trace xmlns:inkml="http://www.w3.org/2003/InkML" xml:id="stk0" contextRef="#ctx0" brushRef="#br0">7384 6386 0,'0'-18'8,"0"18"208,55 0-200,-37 0-8,0 0 0,18 0-4,1 0 12,-1 0 0,-36 36 0,36-36-8,0 0 12,-17 0-4,17 0 0,0 19-4,0-19 4,-17 0 16,-1 0-4,-18 36-20,36-36 0,-18 0 16,0 0 48</inkml:trace>
    </iact:actionData>
  </iact:action>
  <iact:action type="add" startTime="14422">
    <iact:property name="dataType"/>
    <iact:actionData xml:id="d1">
      <inkml:trace xmlns:inkml="http://www.w3.org/2003/InkML" xml:id="stk1" contextRef="#ctx0" brushRef="#br0">9561 7185 0,'19'0'7,"-19"-19"17,-19 38 28,-17 17-44,18-36-4,18 36 4,-36-36 0,36 18 0,-37-18 0,19 37 8,18-56 52,0 19-48</inkml:trace>
    </iact:actionData>
  </iact:action>
  <iact:action type="add" startTime="14884">
    <iact:property name="dataType"/>
    <iact:actionData xml:id="d2">
      <inkml:trace xmlns:inkml="http://www.w3.org/2003/InkML" xml:id="stk2" contextRef="#ctx0" brushRef="#br0">9434 7257 0,'-18'0'16,"18"0"-8,0 18 8,-18-18-3,18 37-6,-36-37 9,54 0 60,0 0-60,0 0-4,19 0 4,-19 0 104</inkml:trace>
    </iact:actionData>
  </iact:action>
  <iact:action type="add" startTime="15628">
    <iact:property name="dataType"/>
    <iact:actionData xml:id="d3">
      <inkml:trace xmlns:inkml="http://www.w3.org/2003/InkML" xml:id="stk3" contextRef="#ctx0" brushRef="#br0">9380 7239 0,'0'18'16,"0"18"4,0-17 4,0-1-8,0-18 104,54 0-108,-17 0-4,-19 0 0,18 0 8,-18 0 0,19 0 4,-37 36-12,-19-36 44</inkml:trace>
    </iact:actionData>
  </iact:action>
  <iact:action type="add" startTime="17636">
    <iact:property name="dataType"/>
    <iact:actionData xml:id="d4">
      <inkml:trace xmlns:inkml="http://www.w3.org/2003/InkML" xml:id="stk4" contextRef="#ctx0" brushRef="#br0">9543 8037 0,'-18'0'956</inkml:trace>
    </iact:actionData>
  </iact:action>
  <iact:action type="add" startTime="19814">
    <iact:property name="dataType"/>
    <iact:actionData xml:id="d5">
      <inkml:trace xmlns:inkml="http://www.w3.org/2003/InkML" xml:id="stk5" contextRef="#ctx0" brushRef="#br0">10886 8074 0,'-18'0'23,"18"0"113,18 0-124,18 0-4,0 0 7,19 0 2,-55 36-9,36-36 1,0 0 2,1 0 5,-19 0-9,36 0 9,-36 0-12,55 0 12,-37 0 0,-18 0 0,1 0-4,17 0 12,-18 0-8,0 18 0,18-18-4,1 0 12,-19 0-8,-18 18-8,36-18-4,-18 0 12,0 0 8,-18 0-8,19 0 27,-19 0 131,-19 0-158,1 0-4,-18 0 3,18 0-6,-18 0 7,-1 0 0,19 0-5,0 0 6,-18 0 6,-1 0-11,19 0 4,0 0 0,-36 0 8,36 0-12,-1 0 12,1 0-8,-18 0-4,18 0 4,0 0 0,-19 0 1,19 0-6,0 0 13,18 0-16,-36 0 8,18 0 12,36 0 116,18 0-136,0 0 0,1 0-4,-19 0 4,18 0 0,0 0 0,1 0 0,-19 0 0,18 0 0,0 36 0,-17-36-4,-1 0 4,36 0 8,-36 0 0,-18 0-8,18 0 0,19 0 20,-37-36-12,18 36 0</inkml:trace>
    </iact:actionData>
  </iact:action>
  <iact:action type="add" startTime="25736">
    <iact:property name="dataType"/>
    <iact:actionData xml:id="d6">
      <inkml:trace xmlns:inkml="http://www.w3.org/2003/InkML" xml:id="stk6" contextRef="#ctx0" brushRef="#br0">10432 8055 0,'-36'0'68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7:25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89">
    <iact:property name="dataType"/>
    <iact:actionData xml:id="d0">
      <inkml:trace xmlns:inkml="http://www.w3.org/2003/InkML" xml:id="stk0" contextRef="#ctx0" brushRef="#br0">1651 1488 0,'-18'0'7,"18"-18"2,0-19 6,-18 37 13,36 0 88,18 0-103,-18 0-6,19 0 2,17 0-1,-18 0 0,1 0 6,17 0-13,1 0 3,-1 0 4,0 0 0,1 0 4,-1 0-8,1 0 9,17 0-10,-35 0 10,-1 0-12,-18 0 5,18 0 4,-18 0-4,19 0 5,17 0-6,1 0 6,-1 0-6,19 0 7,17 0-11,-35 0 6,-19 0 2,0 0-2,-18 0 2,19 0 10,-19 0 37,0 0-28,18 18 16,-18 1-20,1-19-8,17 0 4,-36 18-12,18-18 60,0 0-32,18 0 48,-17 0-40,-1 0 33,18 0-70,-18 0 17,0 0 36,19 0-32,-19 0 4,0 0-20,18 0 5,0 0-2,-17 0 5,17 0-4,-18 0 0,-18 0 128,0 0-140,-18 0 12,-18 0 8,-1-18-7,19 18-6,-18 0 5,0 0 0,-1 0-8,19 0 0,0 0-3,-18 0 2,18 0 17,18 0-8,-19 0 4,-17 0 4,18 0-8,0 0-4,-18 0 4,-19 0 0,1 0 0,17 0-4,1 0 12,18 0-8,-18 0 12,18 0-12,-1 0 0,-17 0-8,18 0 4,0 0 4,-18 0 8,17 0-8,1 0-12,-36 0 12,-19 36 0,55-36-8,0 0 0,0 0 1,-18 0-6,17 0 5,1 0 8,-18 0 8,18 0 4,0 0-12,-19 0-8,1 0 8,18 0-5,0 0-9,-18 0 5,17 0 1,1 0 0,-18 0 1,18 0-2,0 0 3,-19 0 0,-17 0 6,36 0 0,0 0 0,-19 0-4,19 0 4,0 0 0,18 18-8,-36-18 4,18 0 4,0 0 8,-19 0-4,1 0 40,18 0-34,0 0-12,-19 0 2,19 0-4,18 18 160,0-18-164,55 0 8,-37 0-8,0 0 1,18 0-2,19 0 1,-1 0-4,-18 0 4,1 0 0,-1 0 0,0 0 0,1 0 0,-1 0 0,-18 0 0,36 0-4,-17 0 4,-1-36 0,-18 36 0,37 0 0,-1-18 0,-18 18 0,19 0 0,-19 0-3,0 0 2,1 0 1,-19 0 0,0 0 0,18 0 0,-18 0 0,0 0 0,19-37-4,-19 37 4,0 0 0,18 0 0,1 0 0,-19 0 0,0-18 0,18 18 0,19 0 4,-19 0 4,0 0 0,0 0 0,1 0-4,-19-36 4,18 36 0,-18 0 0,0 0-4,19 0 4,-1 0 0,18-18 0,-35 18-8,17 0-4,0 0 12,0 0 0,-17 0 0,17 0 12,-18 0-12,0 0 6,0 0 52,19 0-58,-19 0 20,-18 0 40,0 0-68,-37 0 0,19 0 0,18 18 0,-18-18-3,18 36 2,0-18 9,-36 1 8,18-19 44,0 0-56,-19 0 4,1 0-8,18 0 0,0 0 0,-19 0 0,19 0-4,-18 0 4,18 0 0,-37 0 0,37 0 0,0 0 0,-18 0 0,0-37 4,-19 37 4,37 0-8,-18 0 0,18 0 0,-19 0 0,1 0 0,18 0-4,0 0 4,0 0 0,-19 0 0,19 0 0,0 0 0,-18 0 0,18 0 0,-1 18-4,-17-18 4,18 0 0,0 0 0,-18 0 0,17 0 0,1 0 0,-18 0 0,18 0-4,-18 0 12,17 0-8,-17 0 0,0 0 8,18 0-8,-19 0-4,19 0 4,0 0 0,-18 0 0,18 0 0,0 0 0,-19 19 0,19-19 4,0 0 4,-18 0 0,18 0 0,-1 0-4,1 0 4,-18 0 52,36 36 336,0-18-184,18-18-207</inkml:trace>
    </iact:actionData>
  </iact:action>
  <iact:action type="add" startTime="28925">
    <iact:property name="dataType"/>
    <iact:actionData xml:id="d1">
      <inkml:trace xmlns:inkml="http://www.w3.org/2003/InkML" xml:id="stk1" contextRef="#ctx0" brushRef="#br0">15603 2467 0,'0'0'8,"18"0"164,18 0-168,1 0 4,17 0 0,19 0 0,-37 0 0,0 0 0,1 0 0,-19 0 0,18 0-4,-18 0 4,0 0 0,37 0 8,-37 0 0,-18 0-8,18 0 0,0 0 44,18 0-32,-54 0 1052</inkml:trace>
    </iact:actionData>
  </iact:action>
  <iact:action type="add" startTime="33342">
    <iact:property name="dataType"/>
    <iact:actionData xml:id="d2">
      <inkml:trace xmlns:inkml="http://www.w3.org/2003/InkML" xml:id="stk2" contextRef="#ctx0" brushRef="#br0">7167 3338 0,'18'0'23,"36"0"-11,-36 0 0,19 0-8,-1 0 4,18 0 0,1 0 0,35 0 0,1 0-4,-18 0 4,17 0 0,-17 37 0,0-37 0,-19 0 0,37 0 0,-37 0 0,-18 0-4,1 0 4,-19 0 0,18 0 0,0 0 8,-17 0-8,17 0 4,18 0 4,-17 0-8,-19 0 0,0 0 0,18 0 12</inkml:trace>
    </iact:actionData>
  </iact:action>
  <iact:action type="add" startTime="35157">
    <iact:property name="dataType"/>
    <iact:actionData xml:id="d3">
      <inkml:trace xmlns:inkml="http://www.w3.org/2003/InkML" xml:id="stk3" contextRef="#ctx0" brushRef="#br0">5933 8182 0,'18'0'104,"18"0"-96,-18 0-1,19 0 1,-19 0 0,18 0 0,-18 0 1,0 0 3</inkml:trace>
    </iact:actionData>
  </iact:action>
  <iact:action type="add" startTime="35665">
    <iact:property name="dataType"/>
    <iact:actionData xml:id="d4">
      <inkml:trace xmlns:inkml="http://www.w3.org/2003/InkML" xml:id="stk4" contextRef="#ctx0" brushRef="#br0">5969 8128 0,'0'0'4,"-18"0"4,-36 0 5,35 0 3,-17 54 35,36-17-35,0-19 1,-18-18-9,18 18 176,18-18-168,18 0-1</inkml:trace>
    </iact:actionData>
  </iact:action>
  <iact:action type="add" startTime="36877">
    <iact:property name="dataType"/>
    <iact:actionData xml:id="d5">
      <inkml:trace xmlns:inkml="http://www.w3.org/2003/InkML" xml:id="stk5" contextRef="#ctx0" brushRef="#br0">6332 8636 0,'18'0'19,"0"0"-10,0 0-2,19 0 1,-19 0 0,0 0 1,18 0 2</inkml:trace>
    </iact:actionData>
  </iact:action>
  <iact:action type="add" startTime="37169">
    <iact:property name="dataType"/>
    <iact:actionData xml:id="d6">
      <inkml:trace xmlns:inkml="http://www.w3.org/2003/InkML" xml:id="stk6" contextRef="#ctx0" brushRef="#br0">6368 8582 0,'-18'0'36,"-18"0"-11,-19 0-14,37 0-3,0 0 8,18 18-8,-36-18 0,36 36 8,0 0 72,18-36-79,-18 18-2,36-18 1,-18 37 0,19-37 4,-37 18-1,0-18 70</inkml:trace>
    </iact:actionData>
  </iact:action>
  <iact:action type="add" startTime="39057">
    <iact:property name="dataType"/>
    <iact:actionData xml:id="d7">
      <inkml:trace xmlns:inkml="http://www.w3.org/2003/InkML" xml:id="stk7" contextRef="#ctx0" brushRef="#br0">8201 10886 0,'36'0'92,"-18"0"-84,18 0-4,1-18 4,-1 18 0,-18 0 0,18 0 0,1 0 0,-1 0 8</inkml:trace>
    </iact:actionData>
  </iact:action>
  <iact:action type="add" startTime="39492">
    <iact:property name="dataType"/>
    <iact:actionData xml:id="d8">
      <inkml:trace xmlns:inkml="http://www.w3.org/2003/InkML" xml:id="stk8" contextRef="#ctx0" brushRef="#br0">8455 10722 0,'0'0'85,"0"0"-81,36 0 12,-36 37-8,18-37 8,-18 18-8,18-18 0,-18 18-4,37-18 4,-37 36 8,0-18 0,-19-18 0,19 19-12,-36-19 4,18 0 0,-18 36 0,-1-36 0,19 0 0,18 18 0,-54-18 0,54 18-4,-36-18 4,36 36 8</inkml:trace>
    </iact:actionData>
  </iact:action>
  <iact:action type="add" startTime="61226">
    <iact:property name="dataType"/>
    <iact:actionData xml:id="d9">
      <inkml:trace xmlns:inkml="http://www.w3.org/2003/InkML" xml:id="stk9" contextRef="#ctx0" brushRef="#br0">17073 11085 0,'-19'18'84,"-17"19"-68,-18-19-4,17 18 4,19-36 0,18 18-8,0-18 68</inkml:trace>
    </iact:actionData>
  </iact:action>
  <iact:action type="add" startTime="61782">
    <iact:property name="dataType"/>
    <iact:actionData xml:id="d10">
      <inkml:trace xmlns:inkml="http://www.w3.org/2003/InkML" xml:id="stk10" contextRef="#ctx0" brushRef="#br0">17200 11140 0,'0'0'60,"-19"0"-44,-35 36 0,36-18-4,0-18-3,-19 18-2,19 19 9,-18-19 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8:36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466">
    <iact:property name="dataType"/>
    <iact:actionData xml:id="d0">
      <inkml:trace xmlns:inkml="http://www.w3.org/2003/InkML" xml:id="stk0" contextRef="#ctx0" brushRef="#br0">16329 1597 0,'-37'0'15,"37"18"69,0 0-67,0 18-6,0 19 5,-18-19-3,18 0-10,0 0 5,-36 19 0,36 36-4,-36-1 4,36 37 0,-37 37 3,37-74-6,0 37 7,0-18-7,19-36 2,-19 17-3,0-35 4,36-1 0,-36-17 0,0-1 0,0 0 0,0-18 12,18-18-4,-18-18 8,0-18-16,0 0 0,0 17-4,0 1 4,-36-18 8</inkml:trace>
    </iact:actionData>
  </iact:action>
  <iact:action type="add" startTime="19370">
    <iact:property name="dataType"/>
    <iact:actionData xml:id="d1">
      <inkml:trace xmlns:inkml="http://www.w3.org/2003/InkML" xml:id="stk1" contextRef="#ctx0" brushRef="#br0">16492 1724 0,'0'0'4,"0"-19"4,-36 19 8,36-18-8,54 18 112,37 0-112,0 0 0,36 0-4,18 0 4,0 18 0,0-18 0,-18 37 0,0-37 0,-18 36 0,-37-36 0,19 36-4,-55-36 4,1 18 0,-19-18 0,18 37 8,-18-37 20,19 0-12,-1 0-8,-18 36 88,-18-18-96,0 18 0,0 19-4,0-1 4,36 1 0,-36-1 0,0 19 0,0-1 0,55 19 0,-55-18 0,36 17-4,-36 19 4,0-54 0,0-1 0,0-18 0,0 1 0,0-1 0,0 0 0,0-18 4,18-18 36</inkml:trace>
    </iact:actionData>
  </iact:action>
  <iact:action type="add" startTime="20445">
    <iact:property name="dataType"/>
    <iact:actionData xml:id="d2">
      <inkml:trace xmlns:inkml="http://www.w3.org/2003/InkML" xml:id="stk2" contextRef="#ctx0" brushRef="#br0">16855 2975 0,'36'0'116,"19"0"-112,17 0 4,37 19 0,-18-19 0,36 0 0,0 0 0,0 36 0,0-36 0,-18 0-4,-19 0 4,-17 0 0,-1 36 0,-35-36 0,-19 0 8,-36 0 20,-19 0-28</inkml:trace>
    </iact:actionData>
  </iact:action>
  <iact:action type="add" startTime="21354">
    <iact:property name="dataType"/>
    <iact:actionData xml:id="d3">
      <inkml:trace xmlns:inkml="http://www.w3.org/2003/InkML" xml:id="stk3" contextRef="#ctx0" brushRef="#br0">16673 2050 0,'0'0'68,"19"0"-60,17 0 3,18 0-6,-17 0 7,-1 0 5,0 0-16,0 0 0,-17 0 4,-1 0 11</inkml:trace>
    </iact:actionData>
  </iact:action>
  <iact:action type="add" startTime="21766">
    <iact:property name="dataType"/>
    <iact:actionData xml:id="d4">
      <inkml:trace xmlns:inkml="http://www.w3.org/2003/InkML" xml:id="stk4" contextRef="#ctx0" brushRef="#br0">16637 2213 0,'0'0'8,"18"0"0,19 0 0,17 0 0,-18 0 0,1 0 3,-1 0-9,0 0 5,0 0 1,1 0 8</inkml:trace>
    </iact:actionData>
  </iact:action>
  <iact:action type="add" startTime="22126">
    <iact:property name="dataType"/>
    <iact:actionData xml:id="d5">
      <inkml:trace xmlns:inkml="http://www.w3.org/2003/InkML" xml:id="stk5" contextRef="#ctx0" brushRef="#br0">16710 2377 0,'0'0'47,"18"0"-39,36 0 3,-17 0-9,-19 0 5,18 0 1,0 0 0,-18 0 0,1 0 0,17 36 1,-18-36-6,0 0 16,-18 0 902</inkml:trace>
    </iact:actionData>
  </iact:action>
  <iact:action type="add" startTime="29891">
    <iact:property name="dataType"/>
    <iact:actionData xml:id="d6">
      <inkml:trace xmlns:inkml="http://www.w3.org/2003/InkML" xml:id="stk6" contextRef="#ctx0" brushRef="#br0">2250 4445 0,'18'0'128,"18"0"-112,1 0 4,-1 0-4,18 0 0,-17 0-8,-19 0-4,18 0 4,0 0 0,1 0 3,-19 0-6,18 0 3,-18 0 0,18 0 0,1 0-4,-1 36 4,0-36 0,19 0 0,-19 0 0,-18 0 0,18 0 0,1 0 0,-19 0 4,0 0-4,18 0 8,1 0-8,-19 0 0,0 0 0,18 0-4,-18 0 4,0 0 0,1 0 0,-19 0 0,54 0 0,-18 0 0,-18 0 0,1 0-4,17 0 12,-18 0 0,18-36 0,-18 36-4,19 0 12,-19 0-8,18-18-8,0 18 0,19 0-4,-37 0 4,36 0 8,-35 0-8,-1 0 8,18 0-4,-18 0 4,0 0 0,19-36 0,-19 36-4,18 0 4,18 0 0,19 0-8,0 0 0,-19 0 0,-18 0-4,19 0 4,-1 0 0,-18 0 4,-17 0 0,17 0 16,-18 0-4,18 0-8,1 0-8,-1 0-4,36 0 4,-17 0 0,-19 0 0,0 0 8,1 0 0,17 0-4,-36 0-4,0 0 8,19 0 0,-1 18-8,18-18 4,-35 0-4,17 0 8,-18 0 0,18 0-4,-18 0 4,19 0 0,-1 0 0,0 0-4,1 0 4,17 0 0,-18 0-8,1 0 0,-19 0 0,18 18-4,0-18 4,-18 0 0,1 0 0,35 0 0,-18 0 0,-18 0 0,1 0 0,17 0-4,-18 0 4,0 0 0,18 0 0,-17 0 0,-1 0 0,18 0 0,-18 0 0,0 0-4,19 0 4,-19 0-1,0 0 2,0 0-2,18 0 1,-18 0 0,1 0 0,17 0 4,0 0 4,-18 0 0,19 0 0,-1 0-3,0 0 2,-18 0-7,19 0 8,-37 36-8,18-36-4,0 0 29,0 0-17,36 0-4,-17 0 4,-19 0-1,0 0 10,18 0 3,-18 0-4,1 0-12,17 18 4,-54-18 52,-37 0-60,1-18 0</inkml:trace>
    </iact:actionData>
  </iact:action>
  <iact:action type="add" startTime="33075">
    <iact:property name="dataType"/>
    <iact:actionData xml:id="d7">
      <inkml:trace xmlns:inkml="http://www.w3.org/2003/InkML" xml:id="stk7" contextRef="#ctx0" brushRef="#br0">6622 4336 0,'-18'18'100,"-36"0"-84,54 1-1,-18-19-6</inkml:trace>
    </iact:actionData>
  </iact:action>
  <iact:action type="add" startTime="33475">
    <iact:property name="dataType"/>
    <iact:actionData xml:id="d8">
      <inkml:trace xmlns:inkml="http://www.w3.org/2003/InkML" xml:id="stk8" contextRef="#ctx0" brushRef="#br0">6767 4336 0,'-18'18'16,"-18"0"0,-18 19-4,35-37-4,19 18 1,-36-18-2,0 36 9</inkml:trace>
    </iact:actionData>
  </iact:action>
  <iact:action type="add" startTime="47155">
    <iact:property name="dataType"/>
    <iact:actionData xml:id="d9">
      <inkml:trace xmlns:inkml="http://www.w3.org/2003/InkML" xml:id="stk9" contextRef="#ctx0" brushRef="#br0">10759 6477 0,'0'18'112,"0"18"-92,18-36 1460,-18-18-1460</inkml:trace>
    </iact:actionData>
  </iact:action>
  <iact:action type="add" startTime="51715">
    <iact:property name="dataType"/>
    <iact:actionData xml:id="d10">
      <inkml:trace xmlns:inkml="http://www.w3.org/2003/InkML" xml:id="stk10" contextRef="#ctx0" brushRef="#br0">6786 18070 0,'0'-18'28,"0"18"80,18 0-100,18 0 2,37 0-8,-1 0 6,-17 0 0,17 0 0,-17 0 0,-1 0 0,-18 0 0,19 0-4,-37 0 12,-18 36-9,18-36 54,0 0-37,-18 19-16,36-19 3,-17 0 37,17 18-36,-54-18 769,0 0-669,-19 0 724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4:09:47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73">
    <iact:property name="dataType"/>
    <iact:actionData xml:id="d0">
      <inkml:trace xmlns:inkml="http://www.w3.org/2003/InkML" xml:id="stk0" contextRef="#ctx0" brushRef="#br0">11176 5316 0,'18'0'99,"19"0"-95,17 0 4,0 0 0,19 0 0,-37 0 0,-18 0 0,19 0 8,-37 18-12,0 0 28,0-18-24,-18 0 8</inkml:trace>
    </iact:actionData>
  </iact:action>
  <iact:action type="add" startTime="7557">
    <iact:property name="dataType"/>
    <iact:actionData xml:id="d1">
      <inkml:trace xmlns:inkml="http://www.w3.org/2003/InkML" xml:id="stk1" contextRef="#ctx0" brushRef="#br0">9507 6078 0,'0'-18'20,"18"36"64,0-18-76,0 0 0,37 0 0,-1 0 0,-17 0-4,-1 0 4,0 0 0,-18 0 0,-18 18 0,37-18 0,-56 0 52,1 0-52,0 0 0,-36 0 4,17 0-4,19 0 0,0 0 0,0 0 0,-18 0 8,54 0 44,18 0-53,-18 0-2,0 0 6,19 0-6,-1 0 87</inkml:trace>
    </iact:actionData>
  </iact:action>
  <iact:action type="add" startTime="8648">
    <iact:property name="dataType"/>
    <iact:actionData xml:id="d2">
      <inkml:trace xmlns:inkml="http://www.w3.org/2003/InkML" xml:id="stk2" contextRef="#ctx0" brushRef="#br0">12392 5080 0,'0'-36'24,"18"36"16,18 18-36,19-18 4,-1 0 0,19 0 0,-1 0 0,19 0 0,-37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1-02-19T06:48:43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417">
    <iact:property name="dataType"/>
    <iact:actionData xml:id="d0">
      <inkml:trace xmlns:inkml="http://www.w3.org/2003/InkML" xml:id="stk0" contextRef="#ctx0" brushRef="#br0">14439 13242 0,'-51'0'91,"0"0"-71,0 25 4,1-25 0,50 51-17,-51-51 6,51 51-6,-51-51 2,51 50 7,-51-50 0,51 51-12,0 0 12,-50 0 0,50-1 0,0 26 12,0-25-12,0 0 0,0 25-4,0-25-4,-51-51-1,51 127 2,0-51 7,0-26-1,0 1 6,0 0 3,0 0-8,0-1 4,0 26 3,-51-25-6,51 25-5,0 0 4,0-25 3,0 0-4,0 0 3,25-51-2,-25 50-8,0 1 9,0 0-5,0-1 4,0 1-1,0 0 1,-25 0-4,25-1 12,0 26-8,0 26-4,25-51-4,-25 50 8,51-50 0,-51 0 0,51-51 36,-51 50-44,0 26 4,0-25 4,0 0 8,51-51-12,-51 51-4,50-51 8,-50 25-8,26-25 8,-26 51-8,0-1 20,51-50-20,25 51 16,-51-51-12,-25 51 4,0-76 128,0-1-48,51 26-88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21-02-19T06:48:43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83">
    <iact:property name="dataType"/>
    <iact:actionData xml:id="d0">
      <inkml:trace xmlns:inkml="http://www.w3.org/2003/InkML" xml:id="stk0" contextRef="#ctx0" brushRef="#br0">14134 6241 0,'51'0'271,"0"0"-251,-1 0-2,26 0-4,-25 0-2,0 0 4,0 0 8,25 0 64,-25 0-64,-1 0 4,1 0 4,0 0-4,0 0-4,-1 0 29,1 0 15,0 0-37,-51-51 247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49:14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35">
    <iact:property name="dataType"/>
    <iact:actionData xml:id="d0">
      <inkml:trace xmlns:inkml="http://www.w3.org/2003/InkML" xml:id="stk0" contextRef="#ctx0" brushRef="#br0">5534 5915 0,'0'0'152,"36"0"-108,-18 0-16,0 0 4,37 0-8,-55 18-20,18-18 12,0 0 8,0 0-4,37 0 4,-37 0 0,0 0 12,18 0-12,-18 0-12,0 0-4,1 0 2,35 0 4,-36 18 2,0-18 12,19 0 4,-1 0-20,-18 0-4,18 0 0,-18 0 0,1 0 0,-1 0 0,36 0 8,-36 0 4,0 0-4,19 0-8,-37 18 0,36-18 0,0 0 4,1 0 4,-19 0 0,18 0 4,-18 0 28,-18 36-40,18-36 5,19 0 2,-19 0 9,18 0-4,0 0-4,-18 0 0,-18 18-8,37-18 0,-19 0 4,18 0 4,-18 19 0,0-19 0,37 0-4,-19 0 4,-18 0 8,0 0-12,19 0 4,-19 0 0,0 0 28,18 0-20,-18 0-4,19 0 12,-19 0-16,18 0-4,0 0 4,-17 0-8,17 0 0,0 0 8,0 0-4,-17 0 1,35 0-2,-18 0 5,-18 0 0,1 0-4,17 0 12,-18 0 20,0 0-20,37 0-4,-37 0-4,0 0 0,0 0 12,18 0 12,-18 0-20,1 0-4,-19-19 0,54 19 0,-36 0-4,0 0 4,0 0 16,19 0-20,-1 0 12,-18 0 0,18 0-12,1 0 4,-19 0 8,0 0-8,36 0-4,1 0 4,-37 0 0,18 0 4,1 0-12,-1 0 8,-18-36-8,36 36 16,-17 0-12,-1 0 4,-18 0 0,18 0 4,-36-18-12,19 18 0,17 0 8,0 0 0,-18 0-4,19 0 4,-19 0 8,0 0-8,18 0-4,0 0 4,-17 0-8,17 0 8,0 0-4,-36-18-4,18 18 0,19 0 8,-1 0 0,0 0-4,-36-36-4,18 36 0,19 0 16,-19 0-4,18 0 4,-18 0 0,0 0-4,19 0 4,-19 0 44,0 0-40,18 0 4,-18 0-12,0 0 4,1 0 12,17 0-12,-18 0 12,0 0-12,18 0 0,-17 0-4,-1 0 80,-18 0 48</inkml:trace>
    </iact:actionData>
  </iact:action>
  <iact:action type="add" startTime="30655">
    <iact:property name="dataType"/>
    <iact:actionData xml:id="d1">
      <inkml:trace xmlns:inkml="http://www.w3.org/2003/InkML" xml:id="stk1" contextRef="#ctx0" brushRef="#br0">2722 16800 0,'-19'0'16,"19"0"80,37 0-88,17 0 0,1 0 0,-19 0 0,-18 0-4,18 0 4,1 0 8,-19 0 0,0 0 96,36 0-92,-17 0-4</inkml:trace>
    </iact:actionData>
  </iact:action>
  <iact:action type="add" startTime="31351">
    <iact:property name="dataType"/>
    <iact:actionData xml:id="d2">
      <inkml:trace xmlns:inkml="http://www.w3.org/2003/InkML" xml:id="stk2" contextRef="#ctx0" brushRef="#br0">3103 16691 0,'0'-36'7,"0"54"113,18-18-104,-18 18-8,36-18 5,-36 19-6,0 17 41,0-18-20,0 0 40,0-18 36,-18 0-80,18 36-8,-55-36-11,55 19 11,-18-19-9</inkml:trace>
    </iact:actionData>
  </iact:action>
  <iact:action type="add" startTime="37363">
    <iact:property name="dataType"/>
    <iact:actionData xml:id="d3">
      <inkml:trace xmlns:inkml="http://www.w3.org/2003/InkML" xml:id="stk3" contextRef="#ctx0" brushRef="#br0">3048 16637 0,'0'18'120,"0"0"-100,0 0-4,18 19 8,-18-19 4,0 0 8,18-18-28,-18 36 24,19-36 4,-19 18-20,36-18-8,-18 0 104,0 0-76</inkml:trace>
    </iact:actionData>
  </iact:action>
  <iact:action type="add" startTime="37939">
    <iact:property name="dataType"/>
    <iact:actionData xml:id="d4">
      <inkml:trace xmlns:inkml="http://www.w3.org/2003/InkML" xml:id="stk4" contextRef="#ctx0" brushRef="#br0">3175 16818 0,'0'19'224</inkml:trace>
    </iact:actionData>
  </iact:action>
  <iact:action type="add" startTime="38515">
    <iact:property name="dataType"/>
    <iact:actionData xml:id="d5">
      <inkml:trace xmlns:inkml="http://www.w3.org/2003/InkML" xml:id="stk5" contextRef="#ctx0" brushRef="#br0">3121 16728 0,'0'-18'112,"-18"18"-56,18-37-44,-19 37 20,19 0 96,0 18-116,19-18-4,-19 19 8,0-1 8,36-18-16,-36 18-4,18 18 20,0-36 72,-18 18 4,0-18-12,-18 0-72,-18 37 4,-1-1-8,19 0 0,18-18 12,-36-18 0,54 0 200,-18-18-208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0:02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04">
    <iact:property name="dataType"/>
    <iact:actionData xml:id="d0">
      <inkml:trace xmlns:inkml="http://www.w3.org/2003/InkML" xml:id="stk0" contextRef="#ctx0" brushRef="#br0">4989 18179 0,'0'-18'16,"19"18"208,17 0-208,-18 18-8,18-18 8,1 0-8,-1 18 4,-18-18 4,-18 0 480,-18 0-480,-18 0-4,17 0 4,1 0 0,-18 0 0,54 0 96,-18 37-104,36-37 0,-17 0-4,17 0 4,0 0 8,-54 0 88,-18 0-88,18 0-8,-1 0 1,-17 0 10,54 0 57,0 18-60,-18-18 88,0 0 708,-18 0-324,0 0-476,-18 0 4,18 0 16,18 0 48,36 0-64,0 0-8,-18 0 0,1 0 0,17 0-4,-18 0 12,-18 0 52,0 0-60,-54 0 8,17 0-5,19 0-9,0 0 5,-36-37 9,90 37 68,-18 0-76,0 0-4,18 0 4,-17 0 0,-1 0 8,-18 0 36,-18 0-44,-19 0 0,1 0 0,18 0 0,18 19 72,0-19-72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0:19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37">
    <iact:property name="dataType"/>
    <iact:actionData xml:id="d0">
      <inkml:trace xmlns:inkml="http://www.w3.org/2003/InkML" xml:id="stk0" contextRef="#ctx0" brushRef="#br0">14025 10087 0,'18'0'155,"0"0"-138,18 0-1,-18 0-8,19 0 7,-19 19-3,0-19 4,-18 18 8</inkml:trace>
    </iact:actionData>
  </iact:action>
  <iact:action type="add" startTime="21029">
    <iact:property name="dataType"/>
    <iact:actionData xml:id="d1">
      <inkml:trace xmlns:inkml="http://www.w3.org/2003/InkML" xml:id="stk1" contextRef="#ctx0" brushRef="#br0">14043 10087 0,'0'-18'20,"18"18"160,0 0-164,0 0 0,18 0-7,1 0 2,-1 0 5,0 0 0,1 0 0,17 0-4,-72 0 100,0 0-96,-19 0 0,-17 18 0,18-18-8,-1 0 4,19 0 4,36 0 88,37 0-88,-1 0 0,-17 0 0,-37 0 44,-37 0-48,1 0 4,0 0 8,54 0 48,0 0-64,-18 19 0,18-19 0,-18 0 52,-18 0-52,-18 18 284,18-18-276</inkml:trace>
    </iact:actionData>
  </iact:action>
  <iact:action type="add" startTime="22361">
    <iact:property name="dataType"/>
    <iact:actionData xml:id="d2">
      <inkml:trace xmlns:inkml="http://www.w3.org/2003/InkML" xml:id="stk2" contextRef="#ctx0" brushRef="#br0">14115 10178 0</inkml:trace>
    </iact:actionData>
  </iact:action>
  <iact:action type="add" startTime="36209">
    <iact:property name="dataType"/>
    <iact:actionData xml:id="d3">
      <inkml:trace xmlns:inkml="http://www.w3.org/2003/InkML" xml:id="stk3" contextRef="#ctx0" brushRef="#br0">19975 6404 0,'0'-18'51,"55"18"17,-19 0-60,0 0 5,1 0-12,-1 0 5,18 0 3,-17 0-2,-19 18 3,18-18-4,-18 0 6,-18 0 44</inkml:trace>
    </iact:actionData>
  </iact:action>
  <iact:action type="add" startTime="41695">
    <iact:property name="dataType"/>
    <iact:actionData xml:id="d4">
      <inkml:trace xmlns:inkml="http://www.w3.org/2003/InkML" xml:id="stk4" contextRef="#ctx0" brushRef="#br0">19667 13879 0,'-36'0'19,"36"-18"-3,36 18 96,0 0-104,1 0 0,-1 36 0,0-36 0,0 0-4,-17 0 4,-1 19 0,18-19 16,-54 0 46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2:09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174">
    <iact:property name="dataType"/>
    <iact:actionData xml:id="d0">
      <inkml:trace xmlns:inkml="http://www.w3.org/2003/InkML" xml:id="stk0" contextRef="#ctx0" brushRef="#br0">3248 12301 0,'0'0'104,"36"18"-96,-18-18 4,18 0-8,1 0 4,17 0 0,-36 0 0,0 0-3,-18 18 2,37-18 3</inkml:trace>
    </iact:actionData>
  </iact:action>
  <iact:action type="add" startTime="59879">
    <iact:property name="dataType"/>
    <iact:actionData xml:id="d1">
      <inkml:trace xmlns:inkml="http://www.w3.org/2003/InkML" xml:id="stk1" contextRef="#ctx0" brushRef="#br0">3284 12936 0,'18'18'24,"0"-18"-8,19 0-1,-37 18-10,36-18 3,0 0 8,-18 0 0,-18 36-4</inkml:trace>
    </iact:actionData>
  </iact:action>
  <iact:action type="add" startTime="60434">
    <iact:property name="dataType"/>
    <iact:actionData xml:id="d2">
      <inkml:trace xmlns:inkml="http://www.w3.org/2003/InkML" xml:id="stk2" contextRef="#ctx0" brushRef="#br0">3447 13408 0,'18'18'76,"19"-18"-68,-1 36 0,0-36-2,19 36 0,-1-36 5,-18 0-6,1 18 11</inkml:trace>
    </iact:actionData>
  </iact:action>
  <iact:action type="add" startTime="61126">
    <iact:property name="dataType"/>
    <iact:actionData xml:id="d3">
      <inkml:trace xmlns:inkml="http://www.w3.org/2003/InkML" xml:id="stk3" contextRef="#ctx0" brushRef="#br0">3302 13825 0,'36'18'96,"-17"-18"-88,-1 0 0,18 36 0,-18-36-4,0 0 4,19 18 0,-19-18 0,18 0 0,18 0 0,-54 37 20,-18-37 140,-18-18-148</inkml:trace>
    </iact:actionData>
  </iact:action>
  <iact:action type="add" startTime="64386">
    <iact:property name="dataType"/>
    <iact:actionData xml:id="d4">
      <inkml:trace xmlns:inkml="http://www.w3.org/2003/InkML" xml:id="stk4" contextRef="#ctx0" brushRef="#br0">3502 13825 0,'-18'0'8,"-19"0"24,19 0-20,0 0 20,36 0 4,0 0-29,37 0 9,-19 0-3,-18 0-5,0 0 7,-18 0 70,-18 0-78,-18 0 5,0 0-11,17 0 6,1 0 18,36 0 10,1 0-26,-1 0-1,18 0-1,18 0 10,-35 0-6,-56 0 37,1 0-44,-18 0 5,17 0-2,1 0 2,18 0 6,18 0 29,36 0-36,-18 0 0,0 0 0,37 0 4,-37 0 4</inkml:trace>
    </iact:actionData>
  </iact:action>
  <iact:action type="add" startTime="65174">
    <iact:property name="dataType"/>
    <iact:actionData xml:id="d5">
      <inkml:trace xmlns:inkml="http://www.w3.org/2003/InkML" xml:id="stk5" contextRef="#ctx0" brushRef="#br0">3574 13916 0</inkml:trace>
    </iact:actionData>
  </iact:action>
  <iact:action type="add" startTime="65371">
    <iact:property name="dataType"/>
    <iact:actionData xml:id="d6">
      <inkml:trace xmlns:inkml="http://www.w3.org/2003/InkML" xml:id="stk6" contextRef="#ctx0" brushRef="#br0">3556 13897 0</inkml:trace>
    </iact:actionData>
  </iact:action>
  <iact:action type="add" startTime="65537">
    <iact:property name="dataType"/>
    <iact:actionData xml:id="d7">
      <inkml:trace xmlns:inkml="http://www.w3.org/2003/InkML" xml:id="stk7" contextRef="#ctx0" brushRef="#br0">3556 13916 0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4:20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1">
    <iact:property name="dataType"/>
    <iact:actionData xml:id="d0">
      <inkml:trace xmlns:inkml="http://www.w3.org/2003/InkML" xml:id="stk0" contextRef="#ctx0" brushRef="#br0">1488 5751 0,'18'0'230,"18"0"-214,-18 0-8,19 0 0,-1 0 0,0 0-4,1 0 6,-19 0-4,18 37 5,0-19 2,1 18 15,-19-36 12</inkml:trace>
    </iact:actionData>
  </iact:action>
  <iact:action type="add" startTime="13033">
    <iact:property name="dataType"/>
    <iact:actionData xml:id="d1">
      <inkml:trace xmlns:inkml="http://www.w3.org/2003/InkML" xml:id="stk1" contextRef="#ctx0" brushRef="#br0">2050 6277 0,'0'0'8,"18"0"72,19 0-56,-1 0-8,0 0-4,-18 0 4,19 0-8,17 0 8,-36 0-8,0 0-4,19 0 4,-1 0 0,0 0 0,-18 0 0,37 0 0,-37 0 0,0 0 0,-18 0-4,36 0 4,1 19 16,-19-19 0,0 0-12,36 0 4,-35 0 0,-1 0 4,-18 36 544</inkml:trace>
    </iact:actionData>
  </iact:action>
  <iact:action type="add" startTime="15321">
    <iact:property name="dataType"/>
    <iact:actionData xml:id="d2">
      <inkml:trace xmlns:inkml="http://www.w3.org/2003/InkML" xml:id="stk2" contextRef="#ctx0" brushRef="#br0">8799 6277 0,'0'19'104,"19"-19"-85,17 0-2,-36 18-9,54-18 0,-17 0 0,-19 0 0,0 0-4,18 0 4,-18 0 0,0 0 0,19 0 0,-1 0 8,-18 0 4,18 0 4,1 0-8,-19 0 4,-18 18 12,18-18-16,0 0-4,18 0 4,-17 0 8,-1 0-4,18 0 328,-18 0-336,0 0 4,19 0 20,-19 0 28,-18 0 68</inkml:trace>
    </iact:actionData>
  </iact:action>
  <iact:action type="add" startTime="28134">
    <iact:property name="dataType"/>
    <iact:actionData xml:id="d3">
      <inkml:trace xmlns:inkml="http://www.w3.org/2003/InkML" xml:id="stk3" contextRef="#ctx0" brushRef="#br0">12101 6277 0,'19'0'140,"17"0"-124,-18 0 0,18 0-4,1 0 4,-19 0 0,0 0 12,18 0 12,-18 0-24,0 0-4,1 0 4,17 0 8,-18 0-12,0 0 4,18 0 0,-17 0 0,-1 0 4,18 0 4,-18 0 0,0 0-4,19 0-4,-1 0 8,-18 0-4,0 0-4,18 0 8,-17 0-4,-1 0 12,18 0-12,-18 0-4,0 0 0,19 0-8,-1 0 4,-18 0 4,0 0 8,-18 0 472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3.17577" units="1/cm"/>
          <inkml:channelProperty channel="Y" name="resolution" value="28.36879" units="1/cm"/>
          <inkml:channelProperty channel="T" name="resolution" value="1" units="1/dev"/>
        </inkml:channelProperties>
      </inkml:inkSource>
      <inkml:timestamp xml:id="ts0" timeString="2021-02-20T03:55:13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01">
    <iact:property name="dataType"/>
    <iact:actionData xml:id="d0">
      <inkml:trace xmlns:inkml="http://www.w3.org/2003/InkML" xml:id="stk0" contextRef="#ctx0" brushRef="#br0">12700 8055 0,'0'0'187,"55"0"-174,-19 0 2,-18 0-7,0 0 0,18 0 0,-17 0 0,-1 0 0,18 0-4,0 0 12,-18 0 0,19 0 20,-37 19-12,18-19-16,0 0 8,0 0-4,18 0 12,-17 0 72,-19 36 373</inkml:trace>
    </iact:actionData>
  </iact:action>
  <iact:action type="add" startTime="17822">
    <iact:property name="dataType"/>
    <iact:actionData xml:id="d1">
      <inkml:trace xmlns:inkml="http://www.w3.org/2003/InkML" xml:id="stk1" contextRef="#ctx0" brushRef="#br0">12410 8074 0,'0'36'112,"18"-18"-87,0-18-6,18 0 5,-17 36 3,-1-36-11,18 0 0,-18 0 0,0 0 5,-18 18 3,37-18-16,-1 0 12,-18 0-4,18 0 0,1 0 0,-19 0 20,0 0-12,0 0-12,18 0-4,-18 0 0,37 0 8,-37 0 0,18 0 12,-18 0 4,1 0 4,17 0-20,-18 0 0,18 0-4,1 0-4,-19 0 8,0 0 12,0 0-4,-18 0-8,36 0-8,-18 0 4,1 0 12,35 0-1,-36 0-10,0 0 3,0 0 0,19 0 8,-19 0-4,0 0-5,36 0 10,-35 0 39,-1 0-40,18 0 0,-18 0 12,-18-36 56,18 36-80,0 0 20,19 0 12,-55 0 76,-1-18-104,-35 18 0,36 0-12,-18 0 4,17 0 0,1 0 8,18-36-8,-36 36 8,18 0 28,0 0-16,-19 0-12,1 0 0,18 0 0,0 0 4,-18 0 12,17 0-12,1 0-4,-18 0 0,18 0 0,0 0-4,-19 0 4,1 0 8,18 0-4,0 0 4,-18 0 0,17 0-12,-17 0 4,0 0 0,0 0-8,17 0 0,1 0-4,-18 0 12,0 0 0,18 0 8,-19 0 4,1 0-12,18 0 12,0 0 12,0 0-28,-19 0 12,19 0 28,-18 18-36,18-18 0,36 0 104,18 0-112,-18 0-4,19 0 4,17 0 0,0 0 0,19 0 0,18 36 0,-37-36 0,1 0 0,-1 0-4,-18 0 4,19 0 0,-37 0 0,0 0 0,0 0 0,37 0 8,-1 0-4,-36-18 4,0 18 3,19 0-2,-19 0 7,-36 0 276,-37 36-292</inkml:trace>
    </iact:actionData>
  </iact:action>
  <iact:action type="add" startTime="25106">
    <iact:property name="dataType"/>
    <iact:actionData xml:id="d2">
      <inkml:trace xmlns:inkml="http://www.w3.org/2003/InkML" xml:id="stk2" contextRef="#ctx0" brushRef="#br0">21354 17472 0,'0'0'92,"37"0"-84,-1 0 2,0 0-8,19 0 6,17 0 0,-17 0 0,35 0 0,-35 36 0,-19-36 1,-18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6FB2E-A3E5-4494-B57C-3DAD7FCB22C0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E145E-FEB1-4124-ABC3-D0F8DB63AF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4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1"/>
            <a:ext cx="9144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50825" y="765175"/>
            <a:ext cx="8642350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981200" cy="365760"/>
          </a:xfrm>
        </p:spPr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14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16832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dirty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26C3660-C0D1-4068-8793-5F5CFC0449E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emf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microsoft.com/office/2011/relationships/inkAction" Target="../ink/inkAction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microsoft.com/office/2011/relationships/inkAction" Target="../ink/inkAction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2.png"/><Relationship Id="rId5" Type="http://schemas.microsoft.com/office/2011/relationships/inkAction" Target="../ink/inkAction6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3.png"/><Relationship Id="rId5" Type="http://schemas.microsoft.com/office/2011/relationships/inkAction" Target="../ink/inkAction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7.png"/><Relationship Id="rId5" Type="http://schemas.microsoft.com/office/2011/relationships/inkAction" Target="../ink/inkAction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0.png"/><Relationship Id="rId5" Type="http://schemas.microsoft.com/office/2011/relationships/inkAction" Target="../ink/inkAction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2.png"/><Relationship Id="rId5" Type="http://schemas.microsoft.com/office/2011/relationships/inkAction" Target="../ink/inkAction9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5.png"/><Relationship Id="rId5" Type="http://schemas.microsoft.com/office/2011/relationships/inkAction" Target="../ink/inkAction10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9.png"/><Relationship Id="rId5" Type="http://schemas.microsoft.com/office/2011/relationships/inkAction" Target="../ink/inkAction1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41.png"/><Relationship Id="rId5" Type="http://schemas.microsoft.com/office/2011/relationships/inkAction" Target="../ink/inkAction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3.png"/><Relationship Id="rId5" Type="http://schemas.microsoft.com/office/2011/relationships/inkAction" Target="../ink/inkAction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5.png"/><Relationship Id="rId5" Type="http://schemas.microsoft.com/office/2011/relationships/inkAction" Target="../ink/inkAction1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7.png"/><Relationship Id="rId5" Type="http://schemas.microsoft.com/office/2011/relationships/inkAction" Target="../ink/inkAction1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9.png"/><Relationship Id="rId5" Type="http://schemas.microsoft.com/office/2011/relationships/inkAction" Target="../ink/inkAction1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2.png"/><Relationship Id="rId5" Type="http://schemas.microsoft.com/office/2011/relationships/inkAction" Target="../ink/inkAction1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4.png"/><Relationship Id="rId5" Type="http://schemas.microsoft.com/office/2011/relationships/inkAction" Target="../ink/inkAction18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56.png"/><Relationship Id="rId5" Type="http://schemas.microsoft.com/office/2011/relationships/inkAction" Target="../ink/inkAction19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6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8.png"/><Relationship Id="rId5" Type="http://schemas.microsoft.com/office/2011/relationships/inkAction" Target="../ink/inkAction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ustomXml" Target="../ink/ink1.xml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개발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85" y="1957018"/>
            <a:ext cx="8772525" cy="34766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CB50897E-F38B-42CA-8556-0632CE8D1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44"/>
    </mc:Choice>
    <mc:Fallback xmlns="">
      <p:transition spd="slow" advTm="223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디버깅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소스에 존재하는 오류를 잡는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23" y="2299917"/>
            <a:ext cx="5724525" cy="27908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4756680" y="3368520"/>
              <a:ext cx="852120" cy="38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7320" y="3359160"/>
                <a:ext cx="870840" cy="56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1922114D-EC3F-40A1-AB6B-DF15D55AF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21"/>
    </mc:Choice>
    <mc:Fallback xmlns="">
      <p:transition spd="slow" advTm="3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디버깅의 유래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1945</a:t>
            </a:r>
            <a:r>
              <a:rPr lang="ko-KR" altLang="en-US" dirty="0"/>
              <a:t>년 마크 </a:t>
            </a:r>
            <a:r>
              <a:rPr lang="en-US" altLang="ko-KR" dirty="0"/>
              <a:t>II </a:t>
            </a:r>
            <a:r>
              <a:rPr lang="ko-KR" altLang="en-US" dirty="0"/>
              <a:t>컴퓨터가 릴레이 장치에 날아든 나방 때문에 고장을 일으켰고 이것을 “컴퓨터 버그</a:t>
            </a:r>
            <a:r>
              <a:rPr lang="en-US" altLang="ko-KR" dirty="0"/>
              <a:t>(bug: </a:t>
            </a:r>
            <a:r>
              <a:rPr lang="ko-KR" altLang="en-US" dirty="0"/>
              <a:t>벌레</a:t>
            </a:r>
            <a:r>
              <a:rPr lang="en-US" altLang="ko-KR" dirty="0"/>
              <a:t>)”</a:t>
            </a:r>
            <a:r>
              <a:rPr lang="ko-KR" altLang="en-US" dirty="0"/>
              <a:t>라고 불렀다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여성 컴퓨터 과학자인 </a:t>
            </a:r>
            <a:r>
              <a:rPr lang="ko-KR" altLang="en-US" dirty="0" err="1"/>
              <a:t>그레이스</a:t>
            </a:r>
            <a:r>
              <a:rPr lang="ko-KR" altLang="en-US" dirty="0"/>
              <a:t> </a:t>
            </a:r>
            <a:r>
              <a:rPr lang="ko-KR" altLang="en-US" dirty="0" err="1"/>
              <a:t>호퍼가</a:t>
            </a:r>
            <a:r>
              <a:rPr lang="ko-KR" altLang="en-US" dirty="0"/>
              <a:t> 나방을 채집해 기록에 남기고 이를 “디버깅</a:t>
            </a:r>
            <a:r>
              <a:rPr lang="en-US" altLang="ko-KR" dirty="0"/>
              <a:t>(debugging)”</a:t>
            </a:r>
            <a:r>
              <a:rPr lang="ko-KR" altLang="en-US" dirty="0"/>
              <a:t>작업이라고 보고하였다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34" y="3714750"/>
            <a:ext cx="6781800" cy="27622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DA29BE58-B168-4174-92F9-3AC00E2C6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0"/>
    </mc:Choice>
    <mc:Fallback xmlns="">
      <p:transition spd="slow" advTm="1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소프트웨어의 유지 보수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소프트웨어의 유지 보수가 필요한 이유</a:t>
            </a:r>
          </a:p>
          <a:p>
            <a:pPr lvl="1"/>
            <a:r>
              <a:rPr lang="ko-KR" altLang="en-US"/>
              <a:t>디버깅 후에도 버그가 남아 있을 수 있기 때문</a:t>
            </a:r>
          </a:p>
          <a:p>
            <a:pPr lvl="1"/>
            <a:r>
              <a:rPr lang="ko-KR" altLang="en-US"/>
              <a:t>소프트웨어가 개발된 다음에 사용자의 요구가 추가될 수 있기 때문</a:t>
            </a:r>
          </a:p>
          <a:p>
            <a:r>
              <a:rPr lang="ko-KR" altLang="en-US"/>
              <a:t>유지 보수 비용이 전체 비용의 </a:t>
            </a:r>
            <a:r>
              <a:rPr lang="en-US" altLang="ko-KR"/>
              <a:t>50% </a:t>
            </a:r>
            <a:r>
              <a:rPr lang="ko-KR" altLang="en-US"/>
              <a:t>이상을 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76" y="3990975"/>
            <a:ext cx="3933825" cy="24860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738FE304-1A77-473D-89D7-316FD8C82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23"/>
    </mc:Choice>
    <mc:Fallback xmlns="">
      <p:transition spd="slow" advTm="5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r>
              <a:rPr lang="ko-KR" altLang="en-US" dirty="0"/>
              <a:t>통합 개발 환경</a:t>
            </a:r>
          </a:p>
        </p:txBody>
      </p:sp>
      <p:sp>
        <p:nvSpPr>
          <p:cNvPr id="165897" name="Rectangle 9"/>
          <p:cNvSpPr>
            <a:spLocks noGrp="1" noChangeArrowheads="1"/>
          </p:cNvSpPr>
          <p:nvPr>
            <p:ph sz="quarter" idx="1"/>
          </p:nvPr>
        </p:nvSpPr>
        <p:spPr>
          <a:xfrm>
            <a:off x="468605" y="1744802"/>
            <a:ext cx="8212138" cy="4604150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</a:rPr>
              <a:t>(IDE: integrated development environment</a:t>
            </a:r>
            <a:r>
              <a:rPr lang="en-US" altLang="ko-KR" dirty="0">
                <a:latin typeface="굴림" panose="020B0600000101010101" pitchFamily="50" charset="-127"/>
              </a:rPr>
              <a:t>)</a:t>
            </a:r>
          </a:p>
          <a:p>
            <a:pPr lvl="1"/>
            <a:r>
              <a:rPr lang="ko-KR" altLang="en-US" dirty="0">
                <a:latin typeface="굴림" panose="020B0600000101010101" pitchFamily="50" charset="-127"/>
              </a:rPr>
              <a:t>에디터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>
                <a:latin typeface="굴림" panose="020B0600000101010101" pitchFamily="50" charset="-127"/>
              </a:rPr>
              <a:t>컴파일러 </a:t>
            </a:r>
            <a:r>
              <a:rPr lang="en-US" altLang="ko-KR" dirty="0">
                <a:latin typeface="굴림" panose="020B0600000101010101" pitchFamily="50" charset="-127"/>
              </a:rPr>
              <a:t>+ </a:t>
            </a:r>
            <a:r>
              <a:rPr lang="ko-KR" altLang="en-US" dirty="0" err="1">
                <a:latin typeface="굴림" panose="020B0600000101010101" pitchFamily="50" charset="-127"/>
              </a:rPr>
              <a:t>디버거</a:t>
            </a:r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33" y="3341795"/>
            <a:ext cx="3590925" cy="23050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B8ABC274-83CE-4F9D-8D6A-05103A0AE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9"/>
    </mc:Choice>
    <mc:Fallback xmlns="">
      <p:transition spd="slow" advTm="14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개발 환경의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  <a:r>
              <a:rPr lang="en-US" altLang="ko-KR" dirty="0"/>
              <a:t>:	</a:t>
            </a:r>
            <a:r>
              <a:rPr lang="ko-KR" altLang="en-US" dirty="0"/>
              <a:t>마이크로소프트 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(eclipse): 	</a:t>
            </a:r>
            <a:r>
              <a:rPr lang="ko-KR" altLang="en-US" dirty="0"/>
              <a:t>오픈 소스 프로젝트</a:t>
            </a:r>
            <a:endParaRPr lang="en-US" altLang="ko-KR" dirty="0"/>
          </a:p>
          <a:p>
            <a:r>
              <a:rPr lang="en-US" altLang="ko-KR" dirty="0"/>
              <a:t>Dev-C++: 			</a:t>
            </a:r>
            <a:r>
              <a:rPr lang="ko-KR" altLang="en-US" dirty="0"/>
              <a:t>오픈 소스 프로젝트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002" y="3240863"/>
            <a:ext cx="3175339" cy="28551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706BF980-861B-44B7-B273-3C9AF90BA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1"/>
    </mc:Choice>
    <mc:Fallback xmlns="">
      <p:transition spd="slow" advTm="1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버전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커뮤니티</a:t>
            </a:r>
            <a:r>
              <a:rPr lang="en-US" altLang="ko-KR" dirty="0"/>
              <a:t>(Visual Studio Community) </a:t>
            </a:r>
            <a:r>
              <a:rPr lang="ko-KR" altLang="en-US" dirty="0"/>
              <a:t>버전은 “기업 외 응용 프로그램 빌드 개발자를 위한 완벽한 기능의 확장 가능한 무료 </a:t>
            </a:r>
            <a:r>
              <a:rPr lang="ko-KR" altLang="en-US" dirty="0" err="1"/>
              <a:t>도구”이다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프로페셔널 버전</a:t>
            </a:r>
            <a:r>
              <a:rPr lang="en-US" altLang="ko-KR" dirty="0"/>
              <a:t>(Visual Studio Professional)</a:t>
            </a:r>
            <a:r>
              <a:rPr lang="ko-KR" altLang="en-US" dirty="0"/>
              <a:t>은 “개별 개발자 또는 소규모 팀을 위한 전문적인 개발자 도구 및 </a:t>
            </a:r>
            <a:r>
              <a:rPr lang="ko-KR" altLang="en-US" dirty="0" err="1"/>
              <a:t>서비스”라고</a:t>
            </a:r>
            <a:r>
              <a:rPr lang="ko-KR" altLang="en-US" dirty="0"/>
              <a:t> 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엔터프라이즈 버전</a:t>
            </a:r>
            <a:r>
              <a:rPr lang="en-US" altLang="ko-KR" dirty="0"/>
              <a:t>(Visual Studio Enterprise)</a:t>
            </a:r>
            <a:r>
              <a:rPr lang="ko-KR" altLang="en-US" dirty="0"/>
              <a:t>은 “고급 테스트 및 </a:t>
            </a:r>
            <a:r>
              <a:rPr lang="en-US" altLang="ko-KR" dirty="0"/>
              <a:t>DevOps</a:t>
            </a:r>
            <a:r>
              <a:rPr lang="ko-KR" altLang="en-US" dirty="0"/>
              <a:t>를 포함해서 어떠한 크기나 복잡한 프로젝트까지 개발 팀을 위한 고급 기능이 포함된 엔터프라이즈급 </a:t>
            </a:r>
            <a:r>
              <a:rPr lang="ko-KR" altLang="en-US" dirty="0" err="1"/>
              <a:t>솔루션”라고</a:t>
            </a:r>
            <a:r>
              <a:rPr lang="ko-KR" altLang="en-US" dirty="0"/>
              <a:t> 표시되어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925C24BD-E6EB-493C-8731-8E8D9A68F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69"/>
    </mc:Choice>
    <mc:Fallback xmlns="">
      <p:transition spd="slow" advTm="3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스튜디오 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2545" name="_x100551568" descr="EMB000033c423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9" y="1611296"/>
            <a:ext cx="7884111" cy="49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065320" y="5797118"/>
            <a:ext cx="2059620" cy="390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3260340">
            <a:off x="2685125" y="5394991"/>
            <a:ext cx="879629" cy="37064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3080" y="2129400"/>
              <a:ext cx="2391120" cy="396468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720" y="2120040"/>
                <a:ext cx="2409840" cy="3983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51"/>
    </mc:Choice>
    <mc:Fallback xmlns="">
      <p:transition spd="slow" advTm="4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비주얼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스튜디오 설치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3569" name="_x100553656" descr="EMB000033c423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7" y="1726707"/>
            <a:ext cx="7513468" cy="48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43883" y="6235399"/>
            <a:ext cx="2059620" cy="390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3260340">
            <a:off x="2290070" y="5975314"/>
            <a:ext cx="879629" cy="37064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6040" y="6537960"/>
              <a:ext cx="78840" cy="331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6680" y="6528600"/>
                <a:ext cx="97560" cy="51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2"/>
    </mc:Choice>
    <mc:Fallback xmlns="">
      <p:transition spd="slow" advTm="1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비주얼 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504055" y="908720"/>
            <a:ext cx="8332901" cy="403460"/>
            <a:chOff x="271547" y="1356740"/>
            <a:chExt cx="8332901" cy="40346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0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워크로드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]-[C++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를 사용한 데스크톱 개발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클릭하여 체크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557" y="1340768"/>
            <a:ext cx="691276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49000" y="2298960"/>
              <a:ext cx="2273040" cy="27111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640" y="2289600"/>
                <a:ext cx="2291760" cy="2729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5"/>
    </mc:Choice>
    <mc:Fallback xmlns="">
      <p:transition spd="slow" advTm="4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F8E86F7-0025-4851-88DC-A7E981C9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" y="1780323"/>
            <a:ext cx="7776864" cy="23115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2019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86F0BAB6-2F19-4889-8280-85C510679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824" y="765175"/>
            <a:ext cx="8497639" cy="50358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설치하기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504055" y="1334105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비주얼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 스튜디오 설치</a:t>
              </a:r>
            </a:p>
          </p:txBody>
        </p:sp>
      </p:grp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2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56"/>
    </mc:Choice>
    <mc:Fallback xmlns="">
      <p:transition spd="slow" advTm="2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개발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612775" y="2398092"/>
            <a:ext cx="8153400" cy="290001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="" xmlns:a16="http://schemas.microsoft.com/office/drawing/2014/main" id="{C36D16B3-FF5D-45F0-A0FD-E63E9CE8B6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2000" y="4420080"/>
              <a:ext cx="3727440" cy="55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6D16B3-FF5D-45F0-A0FD-E63E9CE8B6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2640" y="4410720"/>
                <a:ext cx="3746160" cy="73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BF67ACFB-6152-48DE-9EF5-47739C725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20"/>
    </mc:Choice>
    <mc:Fallback xmlns="">
      <p:transition spd="slow" advTm="13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2019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504055" y="908720"/>
            <a:ext cx="8332901" cy="424732"/>
            <a:chOff x="271547" y="1356740"/>
            <a:chExt cx="8332901" cy="42473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0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03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개별 구성요소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코드 도구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도움말 </a:t>
              </a:r>
              <a:r>
                <a:rPr lang="ko-KR" altLang="en-US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뷰어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클릭하여 체크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557" y="1423635"/>
            <a:ext cx="7029356" cy="39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3"/>
    </mc:Choice>
    <mc:Fallback xmlns="">
      <p:transition spd="slow" advTm="28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2019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504055" y="908720"/>
            <a:ext cx="8332901" cy="403460"/>
            <a:chOff x="271547" y="1356740"/>
            <a:chExt cx="8332901" cy="40346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0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04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 err="1">
                  <a:latin typeface="굴림" panose="020B0600000101010101" pitchFamily="50" charset="-127"/>
                  <a:ea typeface="굴림" panose="020B0600000101010101" pitchFamily="50" charset="-127"/>
                </a:rPr>
                <a:t>언어팩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영어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클릭하여 선택하기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557" y="1436568"/>
            <a:ext cx="7030647" cy="39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8"/>
    </mc:Choice>
    <mc:Fallback xmlns="">
      <p:transition spd="slow" advTm="1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워크스페이스와 프로젝트</a:t>
            </a:r>
          </a:p>
        </p:txBody>
      </p:sp>
      <p:sp>
        <p:nvSpPr>
          <p:cNvPr id="443474" name="Rectangle 82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솔루션</a:t>
            </a:r>
            <a:r>
              <a:rPr lang="en-US" altLang="ko-KR" dirty="0">
                <a:solidFill>
                  <a:srgbClr val="FF0000"/>
                </a:solidFill>
              </a:rPr>
              <a:t>(solution); </a:t>
            </a:r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해결에 필요한 프로젝트가 들어 있는 컨테이너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프로젝트</a:t>
            </a:r>
            <a:r>
              <a:rPr lang="en-US" altLang="ko-KR" dirty="0">
                <a:solidFill>
                  <a:srgbClr val="FF0000"/>
                </a:solidFill>
              </a:rPr>
              <a:t>(project</a:t>
            </a:r>
            <a:r>
              <a:rPr lang="en-US" altLang="ko-KR" dirty="0"/>
              <a:t>): </a:t>
            </a:r>
            <a:r>
              <a:rPr lang="ko-KR" altLang="en-US" dirty="0"/>
              <a:t>하나의 실행 파일을 만드는데 필요한 여러 가지 항목들이 들어 있는 컨테이너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2" y="3358579"/>
            <a:ext cx="8534400" cy="32480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9280" y="4428360"/>
              <a:ext cx="183240" cy="5882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9920" y="4419000"/>
                <a:ext cx="201960" cy="606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43"/>
    </mc:Choice>
    <mc:Fallback xmlns="">
      <p:transition spd="slow" advTm="9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시작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5617" name="_x100554592" descr="EMB000033c423f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7" y="1703037"/>
            <a:ext cx="7762043" cy="5154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885895" y="5670611"/>
            <a:ext cx="2068497" cy="277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3260340">
            <a:off x="7459667" y="5297338"/>
            <a:ext cx="879629" cy="37064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76"/>
    </mc:Choice>
    <mc:Fallback xmlns="">
      <p:transition spd="slow" advTm="34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86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06" y="1631965"/>
            <a:ext cx="8267700" cy="49434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680" y="2070360"/>
              <a:ext cx="4128120" cy="20952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320" y="2061000"/>
                <a:ext cx="4146840" cy="228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29"/>
    </mc:Choice>
    <mc:Fallback xmlns="">
      <p:transition spd="slow" advTm="5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7665" name="_x100554808" descr="EMB000033c423f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64" y="1558030"/>
            <a:ext cx="7611122" cy="50536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065973" y="2705469"/>
            <a:ext cx="3906175" cy="6591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3260340">
            <a:off x="7586995" y="2412242"/>
            <a:ext cx="879629" cy="37064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7600" y="2899800"/>
              <a:ext cx="3396600" cy="340344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8240" y="2890440"/>
                <a:ext cx="3415320" cy="3422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5"/>
    </mc:Choice>
    <mc:Fallback xmlns="">
      <p:transition spd="slow" advTm="2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88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프로젝트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2545" name="_x411144728" descr="EMB000033c423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1" y="1646808"/>
            <a:ext cx="7474999" cy="49633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047566" y="2891900"/>
            <a:ext cx="4225770" cy="3839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7566" y="3390529"/>
            <a:ext cx="4225770" cy="3839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설명선 1 5"/>
          <p:cNvSpPr/>
          <p:nvPr/>
        </p:nvSpPr>
        <p:spPr>
          <a:xfrm>
            <a:off x="5513033" y="2237173"/>
            <a:ext cx="2814222" cy="532660"/>
          </a:xfrm>
          <a:prstGeom prst="borderCallout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(1) hello</a:t>
            </a:r>
            <a:r>
              <a:rPr lang="ko-KR" altLang="en-US" dirty="0" smtClean="0">
                <a:solidFill>
                  <a:schemeClr val="tx1"/>
                </a:solidFill>
              </a:rPr>
              <a:t>로 입력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6329778" y="3009530"/>
            <a:ext cx="2814222" cy="532660"/>
          </a:xfrm>
          <a:prstGeom prst="borderCallout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(2) </a:t>
            </a:r>
            <a:r>
              <a:rPr lang="ko-KR" altLang="en-US" dirty="0" smtClean="0">
                <a:solidFill>
                  <a:schemeClr val="tx1"/>
                </a:solidFill>
              </a:rPr>
              <a:t>원하는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디렉토리 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515719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프로젝트명은</a:t>
            </a:r>
            <a:r>
              <a:rPr lang="ko-KR" altLang="en-US" dirty="0" smtClean="0"/>
              <a:t> 임의로 만듦</a:t>
            </a:r>
            <a:endParaRPr lang="en-US" altLang="ko-KR" dirty="0" smtClean="0"/>
          </a:p>
          <a:p>
            <a:r>
              <a:rPr lang="ko-KR" altLang="en-US" dirty="0" smtClean="0"/>
              <a:t>저장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편한곳</a:t>
            </a:r>
            <a:r>
              <a:rPr lang="ko-KR" altLang="en-US" dirty="0" smtClean="0"/>
              <a:t> 선정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 rot="10800000">
            <a:off x="1047566" y="4601914"/>
            <a:ext cx="283395" cy="18352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380312" y="5898458"/>
            <a:ext cx="283395" cy="18352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잉크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4320" y="2625480"/>
              <a:ext cx="5852520" cy="3220560"/>
            </p14:xfrm>
          </p:contentPart>
        </mc:Choice>
        <mc:Fallback xmlns="">
          <p:pic>
            <p:nvPicPr>
              <p:cNvPr id="7" name="잉크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960" y="2616120"/>
                <a:ext cx="5871240" cy="3239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93"/>
    </mc:Choice>
    <mc:Fallback xmlns="">
      <p:transition spd="slow" advTm="88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3569" name="_x411146024" descr="EMB000033c423f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258280" cy="46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513034" y="3326906"/>
            <a:ext cx="3399036" cy="250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3260340">
            <a:off x="8420900" y="3117701"/>
            <a:ext cx="672020" cy="30740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68344" y="2393798"/>
            <a:ext cx="12437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소스파일 항목오른쪽 </a:t>
            </a:r>
            <a:r>
              <a:rPr lang="ko-KR" altLang="en-US" sz="1200" dirty="0" smtClean="0"/>
              <a:t>마우스 버튼 클릭</a:t>
            </a:r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14760" y="1352160"/>
              <a:ext cx="3259440" cy="355320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5400" y="1342800"/>
                <a:ext cx="3278160" cy="3571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66"/>
    </mc:Choice>
    <mc:Fallback xmlns="">
      <p:transition spd="slow" advTm="6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17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소스 파일 생성하기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80757"/>
            <a:ext cx="7557995" cy="51085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87480" y="2338200"/>
              <a:ext cx="2750400" cy="414792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8120" y="2328840"/>
                <a:ext cx="2769120" cy="4166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5"/>
    </mc:Choice>
    <mc:Fallback xmlns="">
      <p:transition spd="slow" advTm="77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5" y="1753200"/>
            <a:ext cx="8467725" cy="47720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000" y="2586600"/>
              <a:ext cx="6205320" cy="200520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640" y="2577240"/>
                <a:ext cx="6224040" cy="2023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23"/>
    </mc:Choice>
    <mc:Fallback xmlns="">
      <p:transition spd="slow" advTm="12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해결하는 알고리즘을 개발하는 단계</a:t>
            </a:r>
            <a:endParaRPr lang="en-US" altLang="ko-KR" dirty="0"/>
          </a:p>
          <a:p>
            <a:r>
              <a:rPr lang="ko-KR" altLang="en-US" dirty="0"/>
              <a:t>순서도와 의사 코드를 도구로 사용</a:t>
            </a:r>
          </a:p>
          <a:p>
            <a:r>
              <a:rPr lang="ko-KR" altLang="en-US" dirty="0"/>
              <a:t>알고리즘은 프로그래밍 언어와는 무관</a:t>
            </a:r>
          </a:p>
          <a:p>
            <a:r>
              <a:rPr lang="ko-KR" altLang="en-US" dirty="0"/>
              <a:t>알고리즘은 원하는 결과를 얻기 위하여 밟아야 하는 단계에 집중적으로 초점을 맞추는 것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74" y="3758907"/>
            <a:ext cx="3790950" cy="296227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1AF2472C-042B-4753-B27D-CF9487E71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22"/>
    </mc:Choice>
    <mc:Fallback xmlns="">
      <p:transition spd="slow" advTm="251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53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프로그램 입력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0" y="1957387"/>
            <a:ext cx="8153400" cy="29432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48" y="518869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들여쓰기는 탭으로 조정</a:t>
            </a:r>
            <a:r>
              <a:rPr lang="en-US" altLang="ko-KR" sz="1400" dirty="0" smtClean="0"/>
              <a:t>: </a:t>
            </a:r>
          </a:p>
          <a:p>
            <a:r>
              <a:rPr lang="ko-KR" altLang="en-US" sz="1400" dirty="0" smtClean="0"/>
              <a:t>윗줄에서 </a:t>
            </a:r>
            <a:r>
              <a:rPr lang="ko-KR" altLang="en-US" sz="1400" dirty="0" err="1" smtClean="0"/>
              <a:t>엔터키를</a:t>
            </a:r>
            <a:r>
              <a:rPr lang="ko-KR" altLang="en-US" sz="1400" dirty="0" smtClean="0"/>
              <a:t> 입력하면 들여쓰기가 자동으로 생성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5560" y="2697480"/>
              <a:ext cx="6662160" cy="3017880"/>
            </p14:xfrm>
          </p:contentPart>
        </mc:Choice>
        <mc:Fallback xmlns=""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200" y="2688120"/>
                <a:ext cx="6680880" cy="3036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50"/>
    </mc:Choice>
    <mc:Fallback xmlns="">
      <p:transition spd="slow" advTm="125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4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컴파일하기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1770725"/>
            <a:ext cx="8334375" cy="4648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6560" y="2207520"/>
              <a:ext cx="4813920" cy="326628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200" y="2198160"/>
                <a:ext cx="4832640" cy="3285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06"/>
    </mc:Choice>
    <mc:Fallback xmlns="">
      <p:transition spd="slow" advTm="7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1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프로그램 실행 하기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82" y="1819923"/>
            <a:ext cx="8387599" cy="467742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8240" y="2292480"/>
              <a:ext cx="1522440" cy="653400"/>
            </p14:xfrm>
          </p:contentPart>
        </mc:Choice>
        <mc:Fallback xmlns="">
          <p:pic>
            <p:nvPicPr>
              <p:cNvPr id="5" name="잉크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8880" y="2283120"/>
                <a:ext cx="1541160" cy="672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60"/>
    </mc:Choice>
    <mc:Fallback xmlns="">
      <p:transition spd="slow" advTm="4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에디터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링커</a:t>
            </a:r>
            <a:r>
              <a:rPr lang="en-US" altLang="ko-KR" sz="1800" dirty="0"/>
              <a:t>, </a:t>
            </a:r>
            <a:r>
              <a:rPr lang="ko-KR" altLang="en-US" sz="1800" dirty="0"/>
              <a:t>실행</a:t>
            </a:r>
            <a:r>
              <a:rPr lang="en-US" altLang="ko-KR" sz="1800" dirty="0"/>
              <a:t>, </a:t>
            </a:r>
            <a:r>
              <a:rPr lang="ko-KR" altLang="en-US" sz="1800" dirty="0"/>
              <a:t>디버깅 등의 기능이 하나의 프로그램 안에 들어 있는 것을 무엇이라고 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/>
              <a:t>비주얼</a:t>
            </a:r>
            <a:r>
              <a:rPr lang="ko-KR" altLang="en-US" sz="1800" dirty="0"/>
              <a:t> 스튜디오에서 새로운 프로젝트를 생성하는 메뉴는 무엇인가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/>
              <a:t>비주얼</a:t>
            </a:r>
            <a:r>
              <a:rPr lang="ko-KR" altLang="en-US" sz="1800" dirty="0"/>
              <a:t> 스튜디오에서 프로젝트에 속하는 소스 파일을 컴파일하여 실행 파일을 생성하는 메뉴는 무엇인가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/>
              <a:t>C</a:t>
            </a:r>
            <a:r>
              <a:rPr lang="ko-KR" altLang="en-US" sz="1800" dirty="0"/>
              <a:t>언어에서는 대문자와 소문자를 구별하는가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/>
              <a:t>비주얼</a:t>
            </a:r>
            <a:r>
              <a:rPr lang="ko-KR" altLang="en-US" sz="1800" dirty="0"/>
              <a:t> 스튜디오를 이용하여서 </a:t>
            </a:r>
            <a:r>
              <a:rPr lang="en-US" altLang="ko-KR" sz="1800" dirty="0" err="1"/>
              <a:t>sample.c</a:t>
            </a:r>
            <a:r>
              <a:rPr lang="ko-KR" altLang="en-US" sz="1800" dirty="0"/>
              <a:t>라는 소스 파일을 컴파일하였을 때 생성되는 파일들은 무엇인가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 err="1"/>
              <a:t>비주얼</a:t>
            </a:r>
            <a:r>
              <a:rPr lang="ko-KR" altLang="en-US" sz="1800" dirty="0"/>
              <a:t> 스튜디오를 사용하여 소스 프로그램을 편집하는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메모장 같은 다른 텍스트 에디터를 사용하여도 되는가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-33536"/>
            <a:ext cx="1252736" cy="125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35"/>
    </mc:Choice>
    <mc:Fallback xmlns="">
      <p:transition spd="slow" advTm="10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9628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SDL </a:t>
            </a:r>
            <a:r>
              <a:rPr lang="ko-KR" altLang="en-US" dirty="0"/>
              <a:t>해제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548680"/>
            <a:ext cx="7919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buFont typeface="+mj-lt"/>
              <a:buAutoNum type="arabicPeriod"/>
            </a:pP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우선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[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프로젝트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] 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메뉴에 가서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"[</a:t>
            </a:r>
            <a:r>
              <a:rPr lang="ko-KR" altLang="en-US" dirty="0" err="1">
                <a:solidFill>
                  <a:srgbClr val="202124"/>
                </a:solidFill>
                <a:latin typeface="Apple SD Gothic Neo"/>
              </a:rPr>
              <a:t>프로젝트명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] 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속성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..."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을 클릭합니다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. ​ ​</a:t>
            </a:r>
          </a:p>
          <a:p>
            <a:pPr marL="268288" indent="-268288">
              <a:buFont typeface="+mj-lt"/>
              <a:buAutoNum type="arabicPeriod"/>
            </a:pP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[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구성 설정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] - [C/C++] - [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일반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] 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탭에 들어가셔서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'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예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'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로 설정되어 있는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"</a:t>
            </a:r>
            <a:r>
              <a:rPr lang="en-US" altLang="ko-KR" b="1" dirty="0">
                <a:solidFill>
                  <a:srgbClr val="202124"/>
                </a:solidFill>
                <a:latin typeface="Apple SD Gothic Neo"/>
              </a:rPr>
              <a:t>SDL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 설정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"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을 </a:t>
            </a:r>
            <a:r>
              <a:rPr lang="ko-KR" altLang="en-US" dirty="0" err="1">
                <a:solidFill>
                  <a:srgbClr val="202124"/>
                </a:solidFill>
                <a:latin typeface="Apple SD Gothic Neo"/>
              </a:rPr>
              <a:t>아니오로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 설정해줍시다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. ​ ​</a:t>
            </a:r>
          </a:p>
          <a:p>
            <a:pPr marL="268288" indent="-268288">
              <a:buFont typeface="+mj-lt"/>
              <a:buAutoNum type="arabicPeriod"/>
            </a:pP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확인 또는 적용버튼을 눌러줍니다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.</a:t>
            </a:r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84741"/>
            <a:ext cx="6624736" cy="4516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400" y="496440"/>
              <a:ext cx="5610960" cy="35600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40" y="487080"/>
                <a:ext cx="5629680" cy="3578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64"/>
    </mc:Choice>
    <mc:Fallback xmlns="">
      <p:transition spd="slow" advTm="7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ctrl+F5</a:t>
            </a:r>
            <a:r>
              <a:rPr lang="ko-KR" altLang="en-US" dirty="0"/>
              <a:t>시 </a:t>
            </a:r>
            <a:r>
              <a:rPr lang="ko-KR" altLang="en-US" dirty="0" err="1"/>
              <a:t>콘솔창</a:t>
            </a:r>
            <a:r>
              <a:rPr lang="ko-KR" altLang="en-US" dirty="0"/>
              <a:t> 꺼짐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2562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system(“pause”);  </a:t>
            </a:r>
            <a:r>
              <a:rPr lang="ko-KR" altLang="en-US" sz="1800" dirty="0"/>
              <a:t>을 </a:t>
            </a:r>
            <a:r>
              <a:rPr lang="en-US" altLang="ko-KR" sz="1800" dirty="0"/>
              <a:t>return</a:t>
            </a:r>
            <a:r>
              <a:rPr lang="ko-KR" altLang="en-US" sz="1800" dirty="0"/>
              <a:t>문 전에 넣음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6416" y="1637032"/>
            <a:ext cx="6211167" cy="4976516"/>
            <a:chOff x="1466416" y="1637032"/>
            <a:chExt cx="6211167" cy="49765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416" y="1637032"/>
              <a:ext cx="6211167" cy="48679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60672" y="6244216"/>
              <a:ext cx="6912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0000" y="574920"/>
              <a:ext cx="5728320" cy="5950440"/>
            </p14:xfrm>
          </p:contentPart>
        </mc:Choice>
        <mc:Fallback xmlns=""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40" y="565560"/>
                <a:ext cx="5747040" cy="5969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02"/>
    </mc:Choice>
    <mc:Fallback xmlns="">
      <p:transition spd="slow" advTm="70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5963482" cy="3705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2520" y="1815840"/>
              <a:ext cx="1202040" cy="37908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3160" y="1806480"/>
                <a:ext cx="1220760" cy="397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3"/>
    </mc:Choice>
    <mc:Fallback xmlns="">
      <p:transition spd="slow" advTm="2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각 단계를 프로그래밍 언어를 이용하여 기술</a:t>
            </a:r>
          </a:p>
          <a:p>
            <a:r>
              <a:rPr lang="ko-KR" altLang="en-US" dirty="0"/>
              <a:t>알고리즘을 프로그래밍 언어의 문법에 맞추어 기술한 것을 </a:t>
            </a:r>
            <a:r>
              <a:rPr lang="ko-KR" altLang="en-US" i="1" dirty="0">
                <a:solidFill>
                  <a:schemeClr val="tx2"/>
                </a:solidFill>
              </a:rPr>
              <a:t>소스 프로그램</a:t>
            </a:r>
            <a:r>
              <a:rPr lang="en-US" altLang="ko-KR" i="1" dirty="0">
                <a:solidFill>
                  <a:schemeClr val="tx2"/>
                </a:solidFill>
              </a:rPr>
              <a:t>(source program)</a:t>
            </a:r>
          </a:p>
          <a:p>
            <a:r>
              <a:rPr lang="ko-KR" altLang="en-US" dirty="0"/>
              <a:t>소스 프로그램은 주로 텍스트 에디터나 통합 개발 환경을 이용하여 작성</a:t>
            </a:r>
            <a:endParaRPr lang="en-US" altLang="ko-KR" dirty="0"/>
          </a:p>
          <a:p>
            <a:r>
              <a:rPr lang="ko-KR" altLang="en-US" dirty="0"/>
              <a:t>소스 파일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test.c</a:t>
            </a:r>
            <a:endParaRPr lang="ko-KR" altLang="en-US" dirty="0"/>
          </a:p>
        </p:txBody>
      </p:sp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0" y="237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683" y="4333875"/>
            <a:ext cx="5000625" cy="21431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="" xmlns:a16="http://schemas.microsoft.com/office/drawing/2014/main" id="{865B4A62-85F7-4D0B-893C-374489DCEA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5160" y="4767120"/>
              <a:ext cx="183240" cy="1050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65B4A62-85F7-4D0B-893C-374489DCEA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5800" y="4757760"/>
                <a:ext cx="201960" cy="1069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1EFA701C-84AC-4032-8FF5-7F338E0C3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81"/>
    </mc:Choice>
    <mc:Fallback xmlns="">
      <p:transition spd="slow" advTm="9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프로그램을 오브젝트 파일로 변환하는 작업</a:t>
            </a:r>
            <a:endParaRPr lang="en-US" altLang="ko-KR" dirty="0"/>
          </a:p>
          <a:p>
            <a:r>
              <a:rPr lang="ko-KR" altLang="en-US" dirty="0"/>
              <a:t>오브젝트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test.obj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0" y="2344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0" y="2902998"/>
            <a:ext cx="7331400" cy="29461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="" xmlns:a16="http://schemas.microsoft.com/office/drawing/2014/main" id="{3BF9CB54-41A0-4851-BAF4-0484A4203B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8240" y="2228400"/>
              <a:ext cx="311040" cy="18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F9CB54-41A0-4851-BAF4-0484A4203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8880" y="2219040"/>
                <a:ext cx="329760" cy="37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243C30D4-29B3-472D-AB40-6404F40DF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9"/>
    </mc:Choice>
    <mc:Fallback xmlns="">
      <p:transition spd="slow" advTm="35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38287"/>
            <a:ext cx="8153400" cy="449580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컴파일 오류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complie</a:t>
            </a:r>
            <a:r>
              <a:rPr lang="en-US" altLang="ko-KR" dirty="0">
                <a:solidFill>
                  <a:srgbClr val="FF0000"/>
                </a:solidFill>
              </a:rPr>
              <a:t> error): </a:t>
            </a:r>
            <a:r>
              <a:rPr lang="ko-KR" altLang="en-US" dirty="0"/>
              <a:t>문법 오류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He goes to school;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39" y="2431972"/>
            <a:ext cx="6292048" cy="42178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CE11EC23-7227-4BDA-98D2-5344BA985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80"/>
    </mc:Choice>
    <mc:Fallback xmlns="">
      <p:transition spd="slow" advTm="5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링크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목적 프로그램을 라이브러리와 연결하여 실행 프로그램을 작성하는 것</a:t>
            </a:r>
            <a:endParaRPr lang="en-US" altLang="ko-KR" dirty="0"/>
          </a:p>
          <a:p>
            <a:r>
              <a:rPr lang="ko-KR" altLang="en-US" dirty="0"/>
              <a:t>실행 파일 이름</a:t>
            </a:r>
            <a:r>
              <a:rPr lang="en-US" altLang="ko-KR" dirty="0"/>
              <a:t>: (</a:t>
            </a:r>
            <a:r>
              <a:rPr lang="ko-KR" altLang="en-US" dirty="0"/>
              <a:t>예</a:t>
            </a:r>
            <a:r>
              <a:rPr lang="en-US" altLang="ko-KR" dirty="0"/>
              <a:t>) test.exe</a:t>
            </a:r>
            <a:endParaRPr lang="ko-KR" altLang="en-US" dirty="0"/>
          </a:p>
          <a:p>
            <a:r>
              <a:rPr lang="ko-KR" altLang="en-US" i="1" dirty="0">
                <a:solidFill>
                  <a:schemeClr val="tx2"/>
                </a:solidFill>
              </a:rPr>
              <a:t>라이브러리</a:t>
            </a:r>
            <a:r>
              <a:rPr lang="en-US" altLang="ko-KR" i="1" dirty="0">
                <a:solidFill>
                  <a:schemeClr val="tx2"/>
                </a:solidFill>
              </a:rPr>
              <a:t>(library):</a:t>
            </a:r>
            <a:r>
              <a:rPr lang="en-US" altLang="ko-KR" dirty="0"/>
              <a:t> </a:t>
            </a:r>
            <a:r>
              <a:rPr lang="ko-KR" altLang="en-US" dirty="0"/>
              <a:t>프로그래머들이 많이 사용되는 기능을 미리 작성해 놓은 것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입출력 기능</a:t>
            </a:r>
            <a:r>
              <a:rPr lang="en-US" altLang="ko-KR" dirty="0"/>
              <a:t>, </a:t>
            </a:r>
            <a:r>
              <a:rPr lang="ko-KR" altLang="en-US" dirty="0"/>
              <a:t>파일 처리</a:t>
            </a:r>
            <a:r>
              <a:rPr lang="en-US" altLang="ko-KR" dirty="0"/>
              <a:t>, </a:t>
            </a:r>
            <a:r>
              <a:rPr lang="ko-KR" altLang="en-US" dirty="0"/>
              <a:t>수학 함수 계산 </a:t>
            </a:r>
          </a:p>
          <a:p>
            <a:r>
              <a:rPr lang="ko-KR" altLang="en-US" dirty="0"/>
              <a:t>링크를 수행하는 프로그램을 </a:t>
            </a:r>
            <a:r>
              <a:rPr lang="ko-KR" altLang="en-US" i="1" dirty="0" err="1">
                <a:solidFill>
                  <a:schemeClr val="tx2"/>
                </a:solidFill>
              </a:rPr>
              <a:t>링커</a:t>
            </a:r>
            <a:r>
              <a:rPr lang="en-US" altLang="ko-KR" i="1" dirty="0">
                <a:solidFill>
                  <a:schemeClr val="tx2"/>
                </a:solidFill>
              </a:rPr>
              <a:t>(linker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31108" name="_x73720576" descr="EMB000009f8334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82" y="4866828"/>
            <a:ext cx="2727325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776520" y="2193120"/>
              <a:ext cx="4169160" cy="8744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160" y="2183760"/>
                <a:ext cx="4187880" cy="89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8C8B5C47-F084-4466-8792-92D491635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82"/>
    </mc:Choice>
    <mc:Fallback xmlns="">
      <p:transition spd="slow" advTm="234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1209375" y="1706732"/>
            <a:ext cx="5948146" cy="44958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3F40A8F9-D221-4A69-96BD-7A3719CB3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4"/>
    </mc:Choice>
    <mc:Fallback xmlns="">
      <p:transition spd="slow" advTm="35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64" y="4163346"/>
            <a:ext cx="3851973" cy="2694654"/>
          </a:xfrm>
          <a:prstGeom prst="rect">
            <a:avLst/>
          </a:prstGeom>
        </p:spPr>
      </p:pic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및 디버깅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실행 시간 오류</a:t>
            </a:r>
            <a:r>
              <a:rPr lang="en-US" altLang="ko-KR" dirty="0">
                <a:solidFill>
                  <a:schemeClr val="tx2"/>
                </a:solidFill>
              </a:rPr>
              <a:t>(run time error):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0</a:t>
            </a:r>
            <a:r>
              <a:rPr lang="ko-KR" altLang="en-US" dirty="0"/>
              <a:t>으로 나누는 것</a:t>
            </a:r>
          </a:p>
          <a:p>
            <a:pPr lvl="1"/>
            <a:r>
              <a:rPr lang="ko-KR" altLang="en-US" dirty="0"/>
              <a:t>잘못된 메모리 주소에 접근하는 것</a:t>
            </a:r>
          </a:p>
          <a:p>
            <a:r>
              <a:rPr lang="ko-KR" altLang="en-US" dirty="0">
                <a:solidFill>
                  <a:schemeClr val="tx2"/>
                </a:solidFill>
              </a:rPr>
              <a:t>논리 오류</a:t>
            </a:r>
            <a:r>
              <a:rPr lang="en-US" altLang="ko-KR" dirty="0">
                <a:solidFill>
                  <a:schemeClr val="tx2"/>
                </a:solidFill>
              </a:rPr>
              <a:t>(logical error):</a:t>
            </a:r>
          </a:p>
          <a:p>
            <a:pPr lvl="1"/>
            <a:r>
              <a:rPr lang="en-US" altLang="ko-KR" dirty="0">
                <a:latin typeface="Arial"/>
              </a:rPr>
              <a:t> </a:t>
            </a:r>
            <a:r>
              <a:rPr lang="ko-KR" altLang="en-US" dirty="0"/>
              <a:t>문법은 틀리지 않았으나 논리적으로 정확하지 않는 것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</p:txBody>
      </p:sp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1198563" y="3701019"/>
            <a:ext cx="6313487" cy="73866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①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과 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준비한다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에 밀가루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우유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계란을 넣고 잘 섞는다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그릇</a:t>
            </a:r>
            <a:r>
              <a:rPr lang="en-US" altLang="ko-KR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오븐에 넣고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분 동안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350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도로 굽는다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3660-C0D1-4068-8793-5F5CFC0449E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AFE24E57-DE72-4484-A19A-A1F1EBA87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41"/>
    </mc:Choice>
    <mc:Fallback xmlns="">
      <p:transition spd="slow" advTm="8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1668</TotalTime>
  <Words>721</Words>
  <Application>Microsoft Office PowerPoint</Application>
  <PresentationFormat>화면 슬라이드 쇼(4:3)</PresentationFormat>
  <Paragraphs>135</Paragraphs>
  <Slides>36</Slides>
  <Notes>0</Notes>
  <HiddenSlides>0</HiddenSlides>
  <MMClips>36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Apple SD Gothic Neo</vt:lpstr>
      <vt:lpstr>굴림</vt:lpstr>
      <vt:lpstr>돋움</vt:lpstr>
      <vt:lpstr>맑은 고딕</vt:lpstr>
      <vt:lpstr>Arial</vt:lpstr>
      <vt:lpstr>Arial Black</vt:lpstr>
      <vt:lpstr>Bookman Old Style</vt:lpstr>
      <vt:lpstr>Gill Sans MT</vt:lpstr>
      <vt:lpstr>Wingdings</vt:lpstr>
      <vt:lpstr>Wingdings 3</vt:lpstr>
      <vt:lpstr>원본</vt:lpstr>
      <vt:lpstr>프로그램 개발 과정</vt:lpstr>
      <vt:lpstr>프로그램 개발 과정</vt:lpstr>
      <vt:lpstr>설계</vt:lpstr>
      <vt:lpstr>소스 작성</vt:lpstr>
      <vt:lpstr>컴파일</vt:lpstr>
      <vt:lpstr>컴파일 오류</vt:lpstr>
      <vt:lpstr>링크</vt:lpstr>
      <vt:lpstr>링크</vt:lpstr>
      <vt:lpstr>실행 및 디버깅</vt:lpstr>
      <vt:lpstr>디버깅</vt:lpstr>
      <vt:lpstr>디버깅의 유래</vt:lpstr>
      <vt:lpstr>소프트웨어의 유지 보수</vt:lpstr>
      <vt:lpstr>통합 개발 환경</vt:lpstr>
      <vt:lpstr>통합 개발 환경의 예</vt:lpstr>
      <vt:lpstr>비주얼 스튜디오 버전</vt:lpstr>
      <vt:lpstr>비주얼 스튜디오 설치 </vt:lpstr>
      <vt:lpstr>비주얼 스튜디오 설치 </vt:lpstr>
      <vt:lpstr>2. 비주얼 스튜디오 설치</vt:lpstr>
      <vt:lpstr>2019 비주얼 스튜디오 설치</vt:lpstr>
      <vt:lpstr>2019 비주얼 스튜디오 설치</vt:lpstr>
      <vt:lpstr>2019 비주얼 스튜디오 설치</vt:lpstr>
      <vt:lpstr>워크스페이스와 프로젝트</vt:lpstr>
      <vt:lpstr>비주얼 스튜디오 시작</vt:lpstr>
      <vt:lpstr>프로젝트 생성하기</vt:lpstr>
      <vt:lpstr>프로젝트 생성하기</vt:lpstr>
      <vt:lpstr>프로젝트 생성하기</vt:lpstr>
      <vt:lpstr>소스 파일 생성하기</vt:lpstr>
      <vt:lpstr>소스 파일 생성하기</vt:lpstr>
      <vt:lpstr>프로그램 입력</vt:lpstr>
      <vt:lpstr>프로그램 입력</vt:lpstr>
      <vt:lpstr>컴파일하기</vt:lpstr>
      <vt:lpstr>프로그램 실행 하기</vt:lpstr>
      <vt:lpstr>중간 점검</vt:lpstr>
      <vt:lpstr>SDL 해제</vt:lpstr>
      <vt:lpstr>ctrl+F5시 콘솔창 꺼짐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hong</cp:lastModifiedBy>
  <cp:revision>313</cp:revision>
  <dcterms:created xsi:type="dcterms:W3CDTF">2009-11-30T05:34:12Z</dcterms:created>
  <dcterms:modified xsi:type="dcterms:W3CDTF">2022-03-02T02:09:21Z</dcterms:modified>
</cp:coreProperties>
</file>